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ヒラギノ角ゴ ProN W3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ヒラギノ角ゴ ProN W3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ヒラギノ角ゴ ProN W3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ヒラギノ角ゴ ProN W3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ヒラギノ角ゴ ProN W3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ヒラギノ角ゴ ProN W3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ヒラギノ角ゴ ProN W3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ヒラギノ角ゴ ProN W3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ヒラギノ角ゴ ProN W3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/Relationships>

</file>

<file path=ppt/media/image1.png>
</file>

<file path=ppt/media/image1.t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9" name="Shape 27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タイトル &amp; 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テキスト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タイトルテキスト</a:t>
            </a:r>
          </a:p>
        </p:txBody>
      </p:sp>
      <p:sp>
        <p:nvSpPr>
          <p:cNvPr id="12" name="本文レベル1…"/>
          <p:cNvSpPr txBox="1"/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3" name="スライド番号"/>
          <p:cNvSpPr txBox="1"/>
          <p:nvPr>
            <p:ph type="sldNum" sz="quarter" idx="2"/>
          </p:nvPr>
        </p:nvSpPr>
        <p:spPr>
          <a:xfrm>
            <a:off x="3229380" y="119744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ここに引用を入力してください。”"/>
          <p:cNvSpPr txBox="1"/>
          <p:nvPr>
            <p:ph type="body" sz="quarter" idx="22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</a:lstStyle>
          <a:p>
            <a:pPr/>
            <a:r>
              <a:t>“ここに引用を入力してください。”</a:t>
            </a:r>
          </a:p>
        </p:txBody>
      </p:sp>
      <p:sp>
        <p:nvSpPr>
          <p:cNvPr id="95" name="スライド番号"/>
          <p:cNvSpPr txBox="1"/>
          <p:nvPr>
            <p:ph type="sldNum" sz="quarter" idx="2"/>
          </p:nvPr>
        </p:nvSpPr>
        <p:spPr>
          <a:xfrm>
            <a:off x="3095565" y="119744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イメージ"/>
          <p:cNvSpPr/>
          <p:nvPr>
            <p:ph type="pic" idx="21"/>
          </p:nvPr>
        </p:nvSpPr>
        <p:spPr>
          <a:xfrm>
            <a:off x="1905000" y="0"/>
            <a:ext cx="21420093" cy="1428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スライド番号"/>
          <p:cNvSpPr txBox="1"/>
          <p:nvPr>
            <p:ph type="sldNum" sz="quarter" idx="2"/>
          </p:nvPr>
        </p:nvSpPr>
        <p:spPr>
          <a:xfrm>
            <a:off x="11905029" y="13010554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スライド番号"/>
          <p:cNvSpPr txBox="1"/>
          <p:nvPr>
            <p:ph type="sldNum" sz="quarter" idx="2"/>
          </p:nvPr>
        </p:nvSpPr>
        <p:spPr>
          <a:xfrm>
            <a:off x="3117868" y="97442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 &amp; 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タイトルテキスト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1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18" name="本文レベル1…"/>
          <p:cNvSpPr txBox="1"/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  <a:lvl2pPr marL="0" indent="0" algn="ctr">
              <a:spcBef>
                <a:spcPts val="0"/>
              </a:spcBef>
              <a:buSzTx/>
              <a:buNone/>
              <a:defRPr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2pPr>
            <a:lvl3pPr marL="0" indent="0" algn="ctr">
              <a:spcBef>
                <a:spcPts val="0"/>
              </a:spcBef>
              <a:buSzTx/>
              <a:buNone/>
              <a:defRPr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3pPr>
            <a:lvl4pPr marL="0" indent="0" algn="ctr">
              <a:spcBef>
                <a:spcPts val="0"/>
              </a:spcBef>
              <a:buSzTx/>
              <a:buNone/>
              <a:defRPr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4pPr>
            <a:lvl5pPr marL="0" indent="0" algn="ctr">
              <a:spcBef>
                <a:spcPts val="0"/>
              </a:spcBef>
              <a:buSzTx/>
              <a:buNone/>
              <a:defRPr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19" name="スライド番号"/>
          <p:cNvSpPr txBox="1"/>
          <p:nvPr>
            <p:ph type="sldNum" sz="quarter" idx="2"/>
          </p:nvPr>
        </p:nvSpPr>
        <p:spPr>
          <a:xfrm>
            <a:off x="3140170" y="93042"/>
            <a:ext cx="556083" cy="447676"/>
          </a:xfrm>
          <a:prstGeom prst="rect">
            <a:avLst/>
          </a:prstGeom>
        </p:spPr>
        <p:txBody>
          <a:bodyPr/>
          <a:lstStyle>
            <a:lvl1pPr>
              <a:defRPr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 &amp; 箇条書き コピー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タイトルテキスト"/>
          <p:cNvSpPr txBox="1"/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1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27" name="本文レベル1…"/>
          <p:cNvSpPr txBox="1"/>
          <p:nvPr>
            <p:ph type="body" sz="half" idx="1"/>
          </p:nvPr>
        </p:nvSpPr>
        <p:spPr>
          <a:xfrm>
            <a:off x="4833937" y="3893343"/>
            <a:ext cx="14716126" cy="8036720"/>
          </a:xfrm>
          <a:prstGeom prst="rect">
            <a:avLst/>
          </a:prstGeom>
        </p:spPr>
        <p:txBody>
          <a:bodyPr>
            <a:noAutofit/>
          </a:bodyPr>
          <a:lstStyle>
            <a:lvl1pPr marL="11067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  <a:lvl2pPr marL="15512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2pPr>
            <a:lvl3pPr marL="19957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3pPr>
            <a:lvl4pPr marL="24402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4pPr>
            <a:lvl5pPr marL="28847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28" name="スライド番号"/>
          <p:cNvSpPr txBox="1"/>
          <p:nvPr>
            <p:ph type="sldNum" sz="quarter" idx="2"/>
          </p:nvPr>
        </p:nvSpPr>
        <p:spPr>
          <a:xfrm>
            <a:off x="3117868" y="93042"/>
            <a:ext cx="556083" cy="447676"/>
          </a:xfrm>
          <a:prstGeom prst="rect">
            <a:avLst/>
          </a:prstGeom>
        </p:spPr>
        <p:txBody>
          <a:bodyPr/>
          <a:lstStyle>
            <a:lvl1pPr>
              <a:defRPr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（中央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タイトルテキスト"/>
          <p:cNvSpPr txBox="1"/>
          <p:nvPr>
            <p:ph type="title"/>
          </p:nvPr>
        </p:nvSpPr>
        <p:spPr>
          <a:xfrm>
            <a:off x="3060557" y="-21767"/>
            <a:ext cx="18262886" cy="13759534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36" name="スライド番号"/>
          <p:cNvSpPr txBox="1"/>
          <p:nvPr>
            <p:ph type="sldNum" sz="quarter" idx="2"/>
          </p:nvPr>
        </p:nvSpPr>
        <p:spPr>
          <a:xfrm>
            <a:off x="3073263" y="75140"/>
            <a:ext cx="556083" cy="4476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 - タイトルとコンテンツ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四角形"/>
          <p:cNvSpPr/>
          <p:nvPr/>
        </p:nvSpPr>
        <p:spPr>
          <a:xfrm>
            <a:off x="3048000" y="0"/>
            <a:ext cx="18609469" cy="1396603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363636"/>
              </a:gs>
            </a:gsLst>
            <a:lin ang="5400000"/>
          </a:gradFill>
          <a:ln w="12700">
            <a:miter lim="400000"/>
          </a:ln>
        </p:spPr>
        <p:txBody>
          <a:bodyPr lIns="53578" tIns="53578" rIns="53578" bIns="53578" anchor="ctr"/>
          <a:lstStyle/>
          <a:p>
            <a:pPr algn="l" defTabSz="1821656">
              <a:buClr>
                <a:srgbClr val="000000"/>
              </a:buClr>
              <a:defRPr sz="4600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grpSp>
        <p:nvGrpSpPr>
          <p:cNvPr id="186" name="グループ"/>
          <p:cNvGrpSpPr/>
          <p:nvPr/>
        </p:nvGrpSpPr>
        <p:grpSpPr>
          <a:xfrm>
            <a:off x="19657218" y="12805171"/>
            <a:ext cx="1250157" cy="517923"/>
            <a:chOff x="0" y="0"/>
            <a:chExt cx="1250156" cy="517921"/>
          </a:xfrm>
        </p:grpSpPr>
        <p:sp>
          <p:nvSpPr>
            <p:cNvPr id="144" name="四角形"/>
            <p:cNvSpPr/>
            <p:nvPr/>
          </p:nvSpPr>
          <p:spPr>
            <a:xfrm>
              <a:off x="71437" y="0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45" name="四角形"/>
            <p:cNvSpPr/>
            <p:nvPr/>
          </p:nvSpPr>
          <p:spPr>
            <a:xfrm>
              <a:off x="71437" y="142875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46" name="四角形"/>
            <p:cNvSpPr/>
            <p:nvPr/>
          </p:nvSpPr>
          <p:spPr>
            <a:xfrm>
              <a:off x="71437" y="232171"/>
              <a:ext cx="107157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47" name="四角形"/>
            <p:cNvSpPr/>
            <p:nvPr/>
          </p:nvSpPr>
          <p:spPr>
            <a:xfrm>
              <a:off x="71437" y="303609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48" name="四角形"/>
            <p:cNvSpPr/>
            <p:nvPr/>
          </p:nvSpPr>
          <p:spPr>
            <a:xfrm>
              <a:off x="71437" y="446484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49" name="四角形"/>
            <p:cNvSpPr/>
            <p:nvPr/>
          </p:nvSpPr>
          <p:spPr>
            <a:xfrm>
              <a:off x="0" y="446484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0" name="四角形"/>
            <p:cNvSpPr/>
            <p:nvPr/>
          </p:nvSpPr>
          <p:spPr>
            <a:xfrm>
              <a:off x="71437" y="375046"/>
              <a:ext cx="107157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1" name="四角形"/>
            <p:cNvSpPr/>
            <p:nvPr/>
          </p:nvSpPr>
          <p:spPr>
            <a:xfrm>
              <a:off x="232171" y="303609"/>
              <a:ext cx="107158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2" name="四角形"/>
            <p:cNvSpPr/>
            <p:nvPr/>
          </p:nvSpPr>
          <p:spPr>
            <a:xfrm>
              <a:off x="232171" y="232171"/>
              <a:ext cx="107158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3" name="四角形"/>
            <p:cNvSpPr/>
            <p:nvPr/>
          </p:nvSpPr>
          <p:spPr>
            <a:xfrm>
              <a:off x="232171" y="142875"/>
              <a:ext cx="107158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4" name="四角形"/>
            <p:cNvSpPr/>
            <p:nvPr/>
          </p:nvSpPr>
          <p:spPr>
            <a:xfrm>
              <a:off x="232171" y="0"/>
              <a:ext cx="107158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5" name="四角形"/>
            <p:cNvSpPr/>
            <p:nvPr/>
          </p:nvSpPr>
          <p:spPr>
            <a:xfrm>
              <a:off x="375046" y="142875"/>
              <a:ext cx="107158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6" name="四角形"/>
            <p:cNvSpPr/>
            <p:nvPr/>
          </p:nvSpPr>
          <p:spPr>
            <a:xfrm>
              <a:off x="375046" y="232171"/>
              <a:ext cx="107158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7" name="四角形"/>
            <p:cNvSpPr/>
            <p:nvPr/>
          </p:nvSpPr>
          <p:spPr>
            <a:xfrm>
              <a:off x="375046" y="303609"/>
              <a:ext cx="107158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8" name="四角形"/>
            <p:cNvSpPr/>
            <p:nvPr/>
          </p:nvSpPr>
          <p:spPr>
            <a:xfrm>
              <a:off x="464343" y="303609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59" name="四角形"/>
            <p:cNvSpPr/>
            <p:nvPr/>
          </p:nvSpPr>
          <p:spPr>
            <a:xfrm>
              <a:off x="535781" y="303609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0" name="四角形"/>
            <p:cNvSpPr/>
            <p:nvPr/>
          </p:nvSpPr>
          <p:spPr>
            <a:xfrm>
              <a:off x="535781" y="375046"/>
              <a:ext cx="107157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1" name="四角形"/>
            <p:cNvSpPr/>
            <p:nvPr/>
          </p:nvSpPr>
          <p:spPr>
            <a:xfrm>
              <a:off x="535781" y="446484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2" name="四角形"/>
            <p:cNvSpPr/>
            <p:nvPr/>
          </p:nvSpPr>
          <p:spPr>
            <a:xfrm>
              <a:off x="464343" y="446484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3" name="四角形"/>
            <p:cNvSpPr/>
            <p:nvPr/>
          </p:nvSpPr>
          <p:spPr>
            <a:xfrm>
              <a:off x="375046" y="446484"/>
              <a:ext cx="107158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4" name="四角形"/>
            <p:cNvSpPr/>
            <p:nvPr/>
          </p:nvSpPr>
          <p:spPr>
            <a:xfrm>
              <a:off x="535781" y="232171"/>
              <a:ext cx="107157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5" name="四角形"/>
            <p:cNvSpPr/>
            <p:nvPr/>
          </p:nvSpPr>
          <p:spPr>
            <a:xfrm>
              <a:off x="535781" y="142875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6" name="四角形"/>
            <p:cNvSpPr/>
            <p:nvPr/>
          </p:nvSpPr>
          <p:spPr>
            <a:xfrm>
              <a:off x="464343" y="142875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7" name="四角形"/>
            <p:cNvSpPr/>
            <p:nvPr/>
          </p:nvSpPr>
          <p:spPr>
            <a:xfrm>
              <a:off x="607218" y="142875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8" name="四角形"/>
            <p:cNvSpPr/>
            <p:nvPr/>
          </p:nvSpPr>
          <p:spPr>
            <a:xfrm>
              <a:off x="696515" y="303609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69" name="四角形"/>
            <p:cNvSpPr/>
            <p:nvPr/>
          </p:nvSpPr>
          <p:spPr>
            <a:xfrm>
              <a:off x="839390" y="303609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0" name="四角形"/>
            <p:cNvSpPr/>
            <p:nvPr/>
          </p:nvSpPr>
          <p:spPr>
            <a:xfrm>
              <a:off x="839390" y="375046"/>
              <a:ext cx="107157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1" name="四角形"/>
            <p:cNvSpPr/>
            <p:nvPr/>
          </p:nvSpPr>
          <p:spPr>
            <a:xfrm>
              <a:off x="839390" y="446484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2" name="四角形"/>
            <p:cNvSpPr/>
            <p:nvPr/>
          </p:nvSpPr>
          <p:spPr>
            <a:xfrm>
              <a:off x="767953" y="446484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3" name="四角形"/>
            <p:cNvSpPr/>
            <p:nvPr/>
          </p:nvSpPr>
          <p:spPr>
            <a:xfrm>
              <a:off x="839390" y="232171"/>
              <a:ext cx="107157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4" name="四角形"/>
            <p:cNvSpPr/>
            <p:nvPr/>
          </p:nvSpPr>
          <p:spPr>
            <a:xfrm>
              <a:off x="839390" y="142875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5" name="四角形"/>
            <p:cNvSpPr/>
            <p:nvPr/>
          </p:nvSpPr>
          <p:spPr>
            <a:xfrm>
              <a:off x="839390" y="0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6" name="四角形"/>
            <p:cNvSpPr/>
            <p:nvPr/>
          </p:nvSpPr>
          <p:spPr>
            <a:xfrm>
              <a:off x="1000125" y="142875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7" name="四角形"/>
            <p:cNvSpPr/>
            <p:nvPr/>
          </p:nvSpPr>
          <p:spPr>
            <a:xfrm>
              <a:off x="1000125" y="232171"/>
              <a:ext cx="107157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8" name="四角形"/>
            <p:cNvSpPr/>
            <p:nvPr/>
          </p:nvSpPr>
          <p:spPr>
            <a:xfrm>
              <a:off x="1000125" y="303609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79" name="四角形"/>
            <p:cNvSpPr/>
            <p:nvPr/>
          </p:nvSpPr>
          <p:spPr>
            <a:xfrm>
              <a:off x="1000125" y="375046"/>
              <a:ext cx="107157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80" name="四角形"/>
            <p:cNvSpPr/>
            <p:nvPr/>
          </p:nvSpPr>
          <p:spPr>
            <a:xfrm>
              <a:off x="1000125" y="446484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81" name="四角形"/>
            <p:cNvSpPr/>
            <p:nvPr/>
          </p:nvSpPr>
          <p:spPr>
            <a:xfrm>
              <a:off x="1071562" y="142875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82" name="四角形"/>
            <p:cNvSpPr/>
            <p:nvPr/>
          </p:nvSpPr>
          <p:spPr>
            <a:xfrm>
              <a:off x="1143000" y="142875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83" name="四角形"/>
            <p:cNvSpPr/>
            <p:nvPr/>
          </p:nvSpPr>
          <p:spPr>
            <a:xfrm>
              <a:off x="1143000" y="232171"/>
              <a:ext cx="107157" cy="71439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84" name="四角形"/>
            <p:cNvSpPr/>
            <p:nvPr/>
          </p:nvSpPr>
          <p:spPr>
            <a:xfrm>
              <a:off x="1143000" y="303609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185" name="四角形"/>
            <p:cNvSpPr/>
            <p:nvPr/>
          </p:nvSpPr>
          <p:spPr>
            <a:xfrm>
              <a:off x="1071562" y="303609"/>
              <a:ext cx="107157" cy="71438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l" defTabSz="1821656">
                <a:buClr>
                  <a:srgbClr val="000000"/>
                </a:buClr>
                <a:defRPr sz="4600">
                  <a:uFill>
                    <a:solidFill>
                      <a:srgbClr val="000000"/>
                    </a:solidFill>
                  </a:u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</p:grpSp>
      <p:sp>
        <p:nvSpPr>
          <p:cNvPr id="187" name="タイトルテキスト"/>
          <p:cNvSpPr txBox="1"/>
          <p:nvPr>
            <p:ph type="title"/>
          </p:nvPr>
        </p:nvSpPr>
        <p:spPr>
          <a:xfrm>
            <a:off x="3958828" y="910828"/>
            <a:ext cx="16466344" cy="2893219"/>
          </a:xfrm>
          <a:prstGeom prst="rect">
            <a:avLst/>
          </a:prstGeom>
        </p:spPr>
        <p:txBody>
          <a:bodyPr lIns="53578" tIns="53578" rIns="53578" bIns="53578">
            <a:noAutofit/>
          </a:bodyPr>
          <a:lstStyle>
            <a:lvl1pPr defTabSz="1821656">
              <a:defRPr sz="7000">
                <a:solidFill>
                  <a:srgbClr val="EEEEEE"/>
                </a:solidFill>
                <a:uFill>
                  <a:solidFill>
                    <a:srgbClr val="EEEEEE"/>
                  </a:solidFill>
                </a:uFill>
                <a:latin typeface="ヒラギノ角ゴ Std W8"/>
                <a:ea typeface="ヒラギノ角ゴ Std W8"/>
                <a:cs typeface="ヒラギノ角ゴ Std W8"/>
                <a:sym typeface="ヒラギノ角ゴ Std W8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88" name="本文レベル1…"/>
          <p:cNvSpPr txBox="1"/>
          <p:nvPr>
            <p:ph type="body" idx="1"/>
          </p:nvPr>
        </p:nvSpPr>
        <p:spPr>
          <a:xfrm>
            <a:off x="3958828" y="3804046"/>
            <a:ext cx="16466344" cy="9911954"/>
          </a:xfrm>
          <a:prstGeom prst="rect">
            <a:avLst/>
          </a:prstGeom>
        </p:spPr>
        <p:txBody>
          <a:bodyPr lIns="53578" tIns="53578" rIns="53578" bIns="53578" anchor="t">
            <a:noAutofit/>
          </a:bodyPr>
          <a:lstStyle>
            <a:lvl1pPr marL="678656" indent="-678656" defTabSz="1821656">
              <a:spcBef>
                <a:spcPts val="1000"/>
              </a:spcBef>
              <a:buClr>
                <a:srgbClr val="EEEEEE"/>
              </a:buClr>
              <a:buSzTx/>
              <a:buFont typeface="ヒラギノ角ゴ Std W8"/>
              <a:buNone/>
              <a:defRPr sz="4200">
                <a:solidFill>
                  <a:srgbClr val="EEEEEE"/>
                </a:solidFill>
                <a:uFill>
                  <a:solidFill>
                    <a:srgbClr val="EEEEEE"/>
                  </a:solidFill>
                </a:uFill>
                <a:latin typeface="ヒラギノ角ゴ Std W8"/>
                <a:ea typeface="ヒラギノ角ゴ Std W8"/>
                <a:cs typeface="ヒラギノ角ゴ Std W8"/>
                <a:sym typeface="ヒラギノ角ゴ Std W8"/>
              </a:defRPr>
            </a:lvl1pPr>
            <a:lvl2pPr marL="1485899" indent="-575071" defTabSz="1821656">
              <a:spcBef>
                <a:spcPts val="1000"/>
              </a:spcBef>
              <a:buClr>
                <a:srgbClr val="EEEEEE"/>
              </a:buClr>
              <a:buSzTx/>
              <a:buFont typeface="ヒラギノ角ゴ Std W8"/>
              <a:buNone/>
              <a:defRPr sz="4200">
                <a:solidFill>
                  <a:srgbClr val="EEEEEE"/>
                </a:solidFill>
                <a:uFill>
                  <a:solidFill>
                    <a:srgbClr val="EEEEEE"/>
                  </a:solidFill>
                </a:uFill>
                <a:latin typeface="ヒラギノ角ゴ Std W8"/>
                <a:ea typeface="ヒラギノ角ゴ Std W8"/>
                <a:cs typeface="ヒラギノ角ゴ Std W8"/>
                <a:sym typeface="ヒラギノ角ゴ Std W8"/>
              </a:defRPr>
            </a:lvl2pPr>
            <a:lvl3pPr marL="2286000" indent="-464343" defTabSz="1821656">
              <a:spcBef>
                <a:spcPts val="1000"/>
              </a:spcBef>
              <a:buClr>
                <a:srgbClr val="EEEEEE"/>
              </a:buClr>
              <a:buSzTx/>
              <a:buFont typeface="ヒラギノ角ゴ Std W8"/>
              <a:buNone/>
              <a:defRPr sz="4200">
                <a:solidFill>
                  <a:srgbClr val="EEEEEE"/>
                </a:solidFill>
                <a:uFill>
                  <a:solidFill>
                    <a:srgbClr val="EEEEEE"/>
                  </a:solidFill>
                </a:uFill>
                <a:latin typeface="ヒラギノ角ゴ Std W8"/>
                <a:ea typeface="ヒラギノ角ゴ Std W8"/>
                <a:cs typeface="ヒラギノ角ゴ Std W8"/>
                <a:sym typeface="ヒラギノ角ゴ Std W8"/>
              </a:defRPr>
            </a:lvl3pPr>
            <a:lvl4pPr marL="3196828" indent="-446484" defTabSz="1821656">
              <a:spcBef>
                <a:spcPts val="1000"/>
              </a:spcBef>
              <a:buClr>
                <a:srgbClr val="EEEEEE"/>
              </a:buClr>
              <a:buSzTx/>
              <a:buFont typeface="ヒラギノ角ゴ Std W8"/>
              <a:buNone/>
              <a:defRPr sz="4200">
                <a:solidFill>
                  <a:srgbClr val="EEEEEE"/>
                </a:solidFill>
                <a:uFill>
                  <a:solidFill>
                    <a:srgbClr val="EEEEEE"/>
                  </a:solidFill>
                </a:uFill>
                <a:latin typeface="ヒラギノ角ゴ Std W8"/>
                <a:ea typeface="ヒラギノ角ゴ Std W8"/>
                <a:cs typeface="ヒラギノ角ゴ Std W8"/>
                <a:sym typeface="ヒラギノ角ゴ Std W8"/>
              </a:defRPr>
            </a:lvl4pPr>
            <a:lvl5pPr marL="4107656" indent="-446484" defTabSz="1821656">
              <a:spcBef>
                <a:spcPts val="1000"/>
              </a:spcBef>
              <a:buClr>
                <a:srgbClr val="EEEEEE"/>
              </a:buClr>
              <a:buSzTx/>
              <a:buFont typeface="ヒラギノ角ゴ Std W8"/>
              <a:buNone/>
              <a:defRPr sz="4200">
                <a:solidFill>
                  <a:srgbClr val="EEEEEE"/>
                </a:solidFill>
                <a:uFill>
                  <a:solidFill>
                    <a:srgbClr val="EEEEEE"/>
                  </a:solidFill>
                </a:uFill>
                <a:latin typeface="ヒラギノ角ゴ Std W8"/>
                <a:ea typeface="ヒラギノ角ゴ Std W8"/>
                <a:cs typeface="ヒラギノ角ゴ Std W8"/>
                <a:sym typeface="ヒラギノ角ゴ Std W8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89" name="スライド番号"/>
          <p:cNvSpPr txBox="1"/>
          <p:nvPr>
            <p:ph type="sldNum" sz="quarter" idx="2"/>
          </p:nvPr>
        </p:nvSpPr>
        <p:spPr>
          <a:xfrm>
            <a:off x="19373321" y="12965906"/>
            <a:ext cx="591078" cy="411957"/>
          </a:xfrm>
          <a:prstGeom prst="rect">
            <a:avLst/>
          </a:prstGeom>
          <a:ln>
            <a:round/>
          </a:ln>
        </p:spPr>
        <p:txBody>
          <a:bodyPr lIns="53578" tIns="53578" rIns="53578" bIns="53578"/>
          <a:lstStyle>
            <a:lvl1pPr algn="r" defTabSz="1821656">
              <a:defRPr>
                <a:solidFill>
                  <a:srgbClr val="EEEEEE"/>
                </a:solidFill>
                <a:uFill>
                  <a:solidFill>
                    <a:srgbClr val="EEEEEE"/>
                  </a:solidFill>
                </a:uFill>
                <a:latin typeface="ヒラギノ角ゴ Std W8"/>
                <a:ea typeface="ヒラギノ角ゴ Std W8"/>
                <a:cs typeface="ヒラギノ角ゴ Std W8"/>
                <a:sym typeface="ヒラギノ角ゴ Std W8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 &amp; 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こども丸ゴシック"/>
                <a:ea typeface="こども丸ゴシック"/>
                <a:cs typeface="こども丸ゴシック"/>
                <a:sym typeface="こども丸ゴシック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97" name="本文レベル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こども丸ゴシック"/>
                <a:ea typeface="こども丸ゴシック"/>
                <a:cs typeface="こども丸ゴシック"/>
                <a:sym typeface="こども丸ゴシック"/>
              </a:defRPr>
            </a:lvl1pPr>
            <a:lvl2pPr>
              <a:defRPr>
                <a:latin typeface="こども丸ゴシック"/>
                <a:ea typeface="こども丸ゴシック"/>
                <a:cs typeface="こども丸ゴシック"/>
                <a:sym typeface="こども丸ゴシック"/>
              </a:defRPr>
            </a:lvl2pPr>
            <a:lvl3pPr>
              <a:defRPr>
                <a:latin typeface="こども丸ゴシック"/>
                <a:ea typeface="こども丸ゴシック"/>
                <a:cs typeface="こども丸ゴシック"/>
                <a:sym typeface="こども丸ゴシック"/>
              </a:defRPr>
            </a:lvl3pPr>
            <a:lvl4pPr>
              <a:defRPr>
                <a:latin typeface="こども丸ゴシック"/>
                <a:ea typeface="こども丸ゴシック"/>
                <a:cs typeface="こども丸ゴシック"/>
                <a:sym typeface="こども丸ゴシック"/>
              </a:defRPr>
            </a:lvl4pPr>
            <a:lvl5pPr>
              <a:defRPr>
                <a:latin typeface="こども丸ゴシック"/>
                <a:ea typeface="こども丸ゴシック"/>
                <a:cs typeface="こども丸ゴシック"/>
                <a:sym typeface="こども丸ゴシック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98" name="スライド番号"/>
          <p:cNvSpPr txBox="1"/>
          <p:nvPr>
            <p:ph type="sldNum" sz="quarter" idx="2"/>
          </p:nvPr>
        </p:nvSpPr>
        <p:spPr>
          <a:xfrm>
            <a:off x="3140170" y="97442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032E0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スライド番号"/>
          <p:cNvSpPr txBox="1"/>
          <p:nvPr>
            <p:ph type="sldNum" sz="quarter" idx="2"/>
          </p:nvPr>
        </p:nvSpPr>
        <p:spPr>
          <a:xfrm>
            <a:off x="11935814" y="13019484"/>
            <a:ext cx="494513" cy="511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chemeClr val="accent3">
            <a:hueOff val="2189710"/>
            <a:satOff val="-34040"/>
            <a:lumOff val="45744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タイトルテキスト"/>
          <p:cNvSpPr txBox="1"/>
          <p:nvPr>
            <p:ph type="title"/>
          </p:nvPr>
        </p:nvSpPr>
        <p:spPr>
          <a:xfrm>
            <a:off x="6338589" y="2183308"/>
            <a:ext cx="11706822" cy="2277071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108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13" name="本文レベル1…"/>
          <p:cNvSpPr txBox="1"/>
          <p:nvPr>
            <p:ph type="body" sz="half" idx="1"/>
          </p:nvPr>
        </p:nvSpPr>
        <p:spPr>
          <a:xfrm>
            <a:off x="6338589" y="4460378"/>
            <a:ext cx="11706822" cy="6630295"/>
          </a:xfrm>
          <a:prstGeom prst="rect">
            <a:avLst/>
          </a:prstGeom>
        </p:spPr>
        <p:txBody>
          <a:bodyPr lIns="53578" tIns="53578" rIns="53578" bIns="53578"/>
          <a:lstStyle>
            <a:lvl1pPr marL="5679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10124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14569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19014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23459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14" name="四角形"/>
          <p:cNvSpPr/>
          <p:nvPr/>
        </p:nvSpPr>
        <p:spPr>
          <a:xfrm>
            <a:off x="-38035" y="13461711"/>
            <a:ext cx="24460069" cy="34696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3578" tIns="53578" rIns="53578" bIns="53578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5" name="四角形"/>
          <p:cNvSpPr/>
          <p:nvPr/>
        </p:nvSpPr>
        <p:spPr>
          <a:xfrm>
            <a:off x="-25762" y="-25401"/>
            <a:ext cx="24529085" cy="346969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3578" tIns="53578" rIns="53578" bIns="53578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6" name="スライド番号"/>
          <p:cNvSpPr txBox="1"/>
          <p:nvPr>
            <p:ph type="sldNum" sz="quarter" idx="2"/>
          </p:nvPr>
        </p:nvSpPr>
        <p:spPr>
          <a:xfrm>
            <a:off x="3051290" y="298894"/>
            <a:ext cx="515284" cy="538957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28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画像（横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イメージ"/>
          <p:cNvSpPr/>
          <p:nvPr>
            <p:ph type="pic" sz="half" idx="21"/>
          </p:nvPr>
        </p:nvSpPr>
        <p:spPr>
          <a:xfrm>
            <a:off x="5307210" y="892968"/>
            <a:ext cx="13751720" cy="91725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タイトルテキスト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pPr/>
            <a:r>
              <a:t>タイトルテキスト</a:t>
            </a:r>
          </a:p>
        </p:txBody>
      </p:sp>
      <p:sp>
        <p:nvSpPr>
          <p:cNvPr id="22" name="本文レベル1…"/>
          <p:cNvSpPr txBox="1"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3" name="スライド番号"/>
          <p:cNvSpPr txBox="1"/>
          <p:nvPr>
            <p:ph type="sldNum" sz="quarter" idx="2"/>
          </p:nvPr>
        </p:nvSpPr>
        <p:spPr>
          <a:xfrm>
            <a:off x="3073263" y="43907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 &amp; 箇条書き コピー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タイトルテキスト"/>
          <p:cNvSpPr txBox="1"/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1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24" name="本文レベル1…"/>
          <p:cNvSpPr txBox="1"/>
          <p:nvPr>
            <p:ph type="body" sz="half" idx="1"/>
          </p:nvPr>
        </p:nvSpPr>
        <p:spPr>
          <a:xfrm>
            <a:off x="4833937" y="3893343"/>
            <a:ext cx="14716126" cy="8036720"/>
          </a:xfrm>
          <a:prstGeom prst="rect">
            <a:avLst/>
          </a:prstGeom>
        </p:spPr>
        <p:txBody>
          <a:bodyPr>
            <a:noAutofit/>
          </a:bodyPr>
          <a:lstStyle>
            <a:lvl1pPr marL="11067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  <a:lvl2pPr marL="15512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2pPr>
            <a:lvl3pPr marL="19957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3pPr>
            <a:lvl4pPr marL="24402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4pPr>
            <a:lvl5pPr marL="2884714" indent="-789214">
              <a:spcBef>
                <a:spcPts val="3300"/>
              </a:spcBef>
              <a:buSzPct val="171000"/>
              <a:defRPr sz="5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25" name="スライド番号"/>
          <p:cNvSpPr txBox="1"/>
          <p:nvPr>
            <p:ph type="sldNum" sz="quarter" idx="2"/>
          </p:nvPr>
        </p:nvSpPr>
        <p:spPr>
          <a:xfrm>
            <a:off x="11905029" y="13073062"/>
            <a:ext cx="556083" cy="447676"/>
          </a:xfrm>
          <a:prstGeom prst="rect">
            <a:avLst/>
          </a:prstGeom>
        </p:spPr>
        <p:txBody>
          <a:bodyPr/>
          <a:lstStyle>
            <a:lvl1pPr>
              <a:defRPr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タイトルテキスト"/>
          <p:cNvSpPr txBox="1"/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33" name="本文レベル1…"/>
          <p:cNvSpPr txBox="1"/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</p:spPr>
        <p:txBody>
          <a:bodyPr/>
          <a:lstStyle>
            <a:lvl1pPr marL="611187" indent="-611187">
              <a:buSzPct val="145000"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055687" indent="-611187">
              <a:buSzPct val="145000"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500187" indent="-611187">
              <a:buSzPct val="145000"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944687" indent="-611187">
              <a:buSzPct val="145000"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389187" indent="-611187">
              <a:buSzPct val="145000"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34" name="スライド番号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>
            <a:lvl1pPr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タイトルテキスト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42" name="本文レベル1…"/>
          <p:cNvSpPr txBox="1"/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43" name="スライド番号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>
            <a:lvl1pPr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 &amp; 箇条書き コピー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タイトルテキスト"/>
          <p:cNvSpPr txBox="1"/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 lIns="50800" tIns="50800" rIns="50800" bIns="50800">
            <a:noAutofit/>
          </a:bodyPr>
          <a:lstStyle>
            <a:lvl1pPr defTabSz="584200">
              <a:defRPr sz="84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51" name="本文レベル1…"/>
          <p:cNvSpPr txBox="1"/>
          <p:nvPr>
            <p:ph type="body" sz="quarter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 lIns="50800" tIns="50800" rIns="50800" bIns="50800">
            <a:noAutofit/>
          </a:bodyPr>
          <a:lstStyle>
            <a:lvl1pPr marL="889000" indent="-571500" defTabSz="584200">
              <a:spcBef>
                <a:spcPts val="2400"/>
              </a:spcBef>
              <a:buSzPct val="171000"/>
              <a:defRPr sz="42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  <a:lvl2pPr marL="1333500" indent="-571500" defTabSz="584200">
              <a:spcBef>
                <a:spcPts val="2400"/>
              </a:spcBef>
              <a:buSzPct val="171000"/>
              <a:defRPr sz="42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2pPr>
            <a:lvl3pPr marL="1778000" indent="-571500" defTabSz="584200">
              <a:spcBef>
                <a:spcPts val="2400"/>
              </a:spcBef>
              <a:buSzPct val="171000"/>
              <a:defRPr sz="42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3pPr>
            <a:lvl4pPr marL="2222500" indent="-571500" defTabSz="584200">
              <a:spcBef>
                <a:spcPts val="2400"/>
              </a:spcBef>
              <a:buSzPct val="171000"/>
              <a:defRPr sz="42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4pPr>
            <a:lvl5pPr marL="2667000" indent="-571500" defTabSz="584200">
              <a:spcBef>
                <a:spcPts val="2400"/>
              </a:spcBef>
              <a:buSzPct val="171000"/>
              <a:defRPr sz="42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52" name="スライド番号"/>
          <p:cNvSpPr txBox="1"/>
          <p:nvPr>
            <p:ph type="sldNum" sz="quarter" idx="2"/>
          </p:nvPr>
        </p:nvSpPr>
        <p:spPr>
          <a:xfrm>
            <a:off x="40062" y="66163"/>
            <a:ext cx="414681" cy="330201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defRPr sz="1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 &amp; 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タイトルテキスト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lIns="50800" tIns="50800" rIns="50800" bIns="50800" anchor="b">
            <a:noAutofit/>
          </a:bodyPr>
          <a:lstStyle>
            <a:lvl1pPr defTabSz="584200">
              <a:defRPr sz="84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60" name="本文レベル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lIns="50800" tIns="50800" rIns="50800" bIns="50800" anchor="t">
            <a:noAutofit/>
          </a:bodyPr>
          <a:lstStyle>
            <a:lvl1pPr marL="0" indent="0" algn="ctr" defTabSz="584200">
              <a:spcBef>
                <a:spcPts val="0"/>
              </a:spcBef>
              <a:buSzTx/>
              <a:buNone/>
              <a:defRPr sz="36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  <a:lvl2pPr marL="0" indent="0" algn="ctr" defTabSz="584200">
              <a:spcBef>
                <a:spcPts val="0"/>
              </a:spcBef>
              <a:buSzTx/>
              <a:buNone/>
              <a:defRPr sz="36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2pPr>
            <a:lvl3pPr marL="0" indent="0" algn="ctr" defTabSz="584200">
              <a:spcBef>
                <a:spcPts val="0"/>
              </a:spcBef>
              <a:buSzTx/>
              <a:buNone/>
              <a:defRPr sz="36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3pPr>
            <a:lvl4pPr marL="0" indent="0" algn="ctr" defTabSz="584200">
              <a:spcBef>
                <a:spcPts val="0"/>
              </a:spcBef>
              <a:buSzTx/>
              <a:buNone/>
              <a:defRPr sz="36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4pPr>
            <a:lvl5pPr marL="0" indent="0" algn="ctr" defTabSz="584200">
              <a:spcBef>
                <a:spcPts val="0"/>
              </a:spcBef>
              <a:buSzTx/>
              <a:buNone/>
              <a:defRPr sz="36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61" name="スライド番号"/>
          <p:cNvSpPr txBox="1"/>
          <p:nvPr>
            <p:ph type="sldNum" sz="quarter" idx="2"/>
          </p:nvPr>
        </p:nvSpPr>
        <p:spPr>
          <a:xfrm>
            <a:off x="55921" y="66163"/>
            <a:ext cx="414682" cy="330201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defRPr sz="1800">
                <a:latin typeface="ヒラギノ角ゴ Pro W3"/>
                <a:ea typeface="ヒラギノ角ゴ Pro W3"/>
                <a:cs typeface="ヒラギノ角ゴ Pro W3"/>
                <a:sym typeface="ヒラギノ角ゴ Pro W3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chemeClr val="accent3">
            <a:hueOff val="2189710"/>
            <a:satOff val="-34040"/>
            <a:lumOff val="45744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タイトルテキスト"/>
          <p:cNvSpPr txBox="1"/>
          <p:nvPr>
            <p:ph type="title"/>
          </p:nvPr>
        </p:nvSpPr>
        <p:spPr>
          <a:xfrm>
            <a:off x="6338589" y="2183308"/>
            <a:ext cx="11706822" cy="2277071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108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69" name="本文レベル1…"/>
          <p:cNvSpPr txBox="1"/>
          <p:nvPr>
            <p:ph type="body" sz="half" idx="1"/>
          </p:nvPr>
        </p:nvSpPr>
        <p:spPr>
          <a:xfrm>
            <a:off x="6338589" y="4460378"/>
            <a:ext cx="11706822" cy="6630295"/>
          </a:xfrm>
          <a:prstGeom prst="rect">
            <a:avLst/>
          </a:prstGeom>
        </p:spPr>
        <p:txBody>
          <a:bodyPr lIns="53578" tIns="53578" rIns="53578" bIns="53578"/>
          <a:lstStyle>
            <a:lvl1pPr marL="5679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  <a:lvl2pPr marL="10124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2pPr>
            <a:lvl3pPr marL="14569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3pPr>
            <a:lvl4pPr marL="19014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4pPr>
            <a:lvl5pPr marL="2345972" indent="-567972">
              <a:defRPr sz="4600">
                <a:solidFill>
                  <a:srgbClr val="044C49"/>
                </a:solidFill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70" name="四角形"/>
          <p:cNvSpPr/>
          <p:nvPr/>
        </p:nvSpPr>
        <p:spPr>
          <a:xfrm>
            <a:off x="3040927" y="13461711"/>
            <a:ext cx="18302146" cy="264103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3578" tIns="53578" rIns="53578" bIns="53578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1" name="四角形"/>
          <p:cNvSpPr/>
          <p:nvPr/>
        </p:nvSpPr>
        <p:spPr>
          <a:xfrm>
            <a:off x="3040927" y="-25401"/>
            <a:ext cx="18302146" cy="26410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3578" tIns="53578" rIns="53578" bIns="53578" anchor="ctr"/>
          <a:lstStyle/>
          <a:p>
            <a:pPr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2" name="スライド番号"/>
          <p:cNvSpPr txBox="1"/>
          <p:nvPr>
            <p:ph type="sldNum" sz="quarter" idx="2"/>
          </p:nvPr>
        </p:nvSpPr>
        <p:spPr>
          <a:xfrm>
            <a:off x="11970028" y="11472416"/>
            <a:ext cx="430550" cy="437357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2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（中央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タイトルテキスト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31" name="スライド番号"/>
          <p:cNvSpPr txBox="1"/>
          <p:nvPr>
            <p:ph type="sldNum" sz="quarter" idx="2"/>
          </p:nvPr>
        </p:nvSpPr>
        <p:spPr>
          <a:xfrm>
            <a:off x="3050960" y="97442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画像（縦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イメージ"/>
          <p:cNvSpPr/>
          <p:nvPr>
            <p:ph type="pic" idx="21"/>
          </p:nvPr>
        </p:nvSpPr>
        <p:spPr>
          <a:xfrm>
            <a:off x="6869906" y="892968"/>
            <a:ext cx="17377173" cy="115847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タイトルテキスト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40" name="本文レベル1…"/>
          <p:cNvSpPr txBox="1"/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41" name="スライド番号"/>
          <p:cNvSpPr txBox="1"/>
          <p:nvPr>
            <p:ph type="sldNum" sz="quarter" idx="2"/>
          </p:nvPr>
        </p:nvSpPr>
        <p:spPr>
          <a:xfrm>
            <a:off x="3117868" y="142047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（上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49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 &amp; 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57" name="本文レベル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58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イメージ"/>
          <p:cNvSpPr/>
          <p:nvPr>
            <p:ph type="pic" sz="half" idx="21"/>
          </p:nvPr>
        </p:nvSpPr>
        <p:spPr>
          <a:xfrm>
            <a:off x="9423796" y="3661171"/>
            <a:ext cx="13260587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67" name="本文レベル1…"/>
          <p:cNvSpPr txBox="1"/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68" name="スライド番号"/>
          <p:cNvSpPr txBox="1"/>
          <p:nvPr>
            <p:ph type="sldNum" sz="quarter" idx="2"/>
          </p:nvPr>
        </p:nvSpPr>
        <p:spPr>
          <a:xfrm>
            <a:off x="3006356" y="30535"/>
            <a:ext cx="556083" cy="4476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本文レベル1…"/>
          <p:cNvSpPr txBox="1"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76" name="スライド番号"/>
          <p:cNvSpPr txBox="1"/>
          <p:nvPr>
            <p:ph type="sldNum" sz="quarter" idx="2"/>
          </p:nvPr>
        </p:nvSpPr>
        <p:spPr>
          <a:xfrm>
            <a:off x="3073263" y="97442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画像（3 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イメージ"/>
          <p:cNvSpPr/>
          <p:nvPr>
            <p:ph type="pic" sz="quarter" idx="21"/>
          </p:nvPr>
        </p:nvSpPr>
        <p:spPr>
          <a:xfrm>
            <a:off x="12442031" y="7069144"/>
            <a:ext cx="8518923" cy="568224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イメージ"/>
          <p:cNvSpPr/>
          <p:nvPr>
            <p:ph type="pic" sz="quarter" idx="22"/>
          </p:nvPr>
        </p:nvSpPr>
        <p:spPr>
          <a:xfrm>
            <a:off x="12192000" y="1246988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イメージ"/>
          <p:cNvSpPr/>
          <p:nvPr>
            <p:ph type="pic" idx="23"/>
          </p:nvPr>
        </p:nvSpPr>
        <p:spPr>
          <a:xfrm>
            <a:off x="-291704" y="1250156"/>
            <a:ext cx="16841392" cy="1122759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スライド番号"/>
          <p:cNvSpPr txBox="1"/>
          <p:nvPr>
            <p:ph type="sldNum" sz="quarter" idx="2"/>
          </p:nvPr>
        </p:nvSpPr>
        <p:spPr>
          <a:xfrm>
            <a:off x="3050960" y="52837"/>
            <a:ext cx="556083" cy="44767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テキスト"/>
          <p:cNvSpPr txBox="1"/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タイトルテキスト</a:t>
            </a:r>
          </a:p>
        </p:txBody>
      </p:sp>
      <p:sp>
        <p:nvSpPr>
          <p:cNvPr id="3" name="スライド番号"/>
          <p:cNvSpPr txBox="1"/>
          <p:nvPr>
            <p:ph type="sldNum" sz="quarter" idx="2"/>
          </p:nvPr>
        </p:nvSpPr>
        <p:spPr>
          <a:xfrm>
            <a:off x="3095565" y="75140"/>
            <a:ext cx="556083" cy="447675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本文レベル1…"/>
          <p:cNvSpPr txBox="1"/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9pPr>
    </p:titleStyle>
    <p:bodyStyle>
      <a:lvl1pPr marL="617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1061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1506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1950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2395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2839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3284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3728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4173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Server.js" TargetMode="External"/><Relationship Id="rId3" Type="http://schemas.openxmlformats.org/officeDocument/2006/relationships/hyperlink" Target="http://localhost:8001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://localhost:8001" TargetMode="Externa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Server.js" TargetMode="External"/><Relationship Id="rId3" Type="http://schemas.openxmlformats.org/officeDocument/2006/relationships/hyperlink" Target="http://localhost:8001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Server.js" TargetMode="External"/><Relationship Id="rId3" Type="http://schemas.openxmlformats.org/officeDocument/2006/relationships/hyperlink" Target="http://localhost:8001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://localhost:8001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fetchJSON.js" TargetMode="Externa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Server.js" TargetMode="Externa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fetchJSON.js" TargetMode="Externa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fetchJSON.js" TargetMode="Externa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fetchJSON.js" TargetMode="Externa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1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Server.js" TargetMode="Externa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fetchJSON.js" TargetMode="Externa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hyperlink" Target="https://js.sabae.cc/fetchJSON.js" TargetMode="Externa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webアプリをつくろう！勉強会…"/>
          <p:cNvSpPr txBox="1"/>
          <p:nvPr>
            <p:ph type="title"/>
          </p:nvPr>
        </p:nvSpPr>
        <p:spPr>
          <a:xfrm>
            <a:off x="733109" y="515154"/>
            <a:ext cx="23011343" cy="7262192"/>
          </a:xfrm>
          <a:prstGeom prst="rect">
            <a:avLst/>
          </a:prstGeom>
        </p:spPr>
        <p:txBody>
          <a:bodyPr lIns="50800" tIns="50800" rIns="50800" bIns="50800">
            <a:noAutofit/>
          </a:bodyPr>
          <a:lstStyle/>
          <a:p>
            <a:pPr defTabSz="584200">
              <a:defRPr b="1" sz="10000">
                <a:solidFill>
                  <a:srgbClr val="53585F"/>
                </a:solidFill>
              </a:defRPr>
            </a:pPr>
            <a:r>
              <a:t>webアプリをつくろう！勉強会</a:t>
            </a:r>
          </a:p>
          <a:p>
            <a:pPr defTabSz="584200">
              <a:defRPr b="1" sz="10000">
                <a:solidFill>
                  <a:srgbClr val="53585F"/>
                </a:solidFill>
              </a:defRPr>
            </a:pPr>
            <a:r>
              <a:t>超かんたんフロントｘサーバー編</a:t>
            </a:r>
          </a:p>
        </p:txBody>
      </p:sp>
      <p:sp>
        <p:nvSpPr>
          <p:cNvPr id="282" name="株式会社 jig.jp 創業者＆会長 福野泰介…"/>
          <p:cNvSpPr txBox="1"/>
          <p:nvPr/>
        </p:nvSpPr>
        <p:spPr>
          <a:xfrm>
            <a:off x="5567573" y="9108228"/>
            <a:ext cx="17531557" cy="3022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584200">
              <a:defRPr sz="8000">
                <a:latin typeface="Helvetica"/>
                <a:ea typeface="Helvetica"/>
                <a:cs typeface="Helvetica"/>
                <a:sym typeface="Helvetica"/>
              </a:defRPr>
            </a:pPr>
            <a:r>
              <a:t>株式会社 jig.jp 創業者＆会長 福野泰介 </a:t>
            </a:r>
          </a:p>
          <a:p>
            <a:pPr algn="l" defTabSz="584200">
              <a:defRPr sz="8000">
                <a:latin typeface="Helvetica"/>
                <a:ea typeface="Helvetica"/>
                <a:cs typeface="Helvetica"/>
                <a:sym typeface="Helvetica"/>
              </a:defRPr>
            </a:pPr>
            <a:r>
              <a:t>@taisukef</a:t>
            </a:r>
          </a:p>
        </p:txBody>
      </p:sp>
      <p:pic>
        <p:nvPicPr>
          <p:cNvPr id="283" name="イメージ" descr="イメージ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6245" y="8649908"/>
            <a:ext cx="3939242" cy="39392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Denoインストール終了後、そのままターミナルで"/>
          <p:cNvSpPr txBox="1"/>
          <p:nvPr/>
        </p:nvSpPr>
        <p:spPr>
          <a:xfrm>
            <a:off x="1763817" y="1853560"/>
            <a:ext cx="14417041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Denoインストール終了後、そのままターミナルで</a:t>
            </a:r>
          </a:p>
        </p:txBody>
      </p:sp>
      <p:sp>
        <p:nvSpPr>
          <p:cNvPr id="309" name="$ deno"/>
          <p:cNvSpPr txBox="1"/>
          <p:nvPr/>
        </p:nvSpPr>
        <p:spPr>
          <a:xfrm>
            <a:off x="2264736" y="3433022"/>
            <a:ext cx="18636256" cy="828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/>
          </a:lstStyle>
          <a:p>
            <a:pPr/>
            <a:r>
              <a:t>$ deno</a:t>
            </a:r>
          </a:p>
        </p:txBody>
      </p:sp>
      <p:sp>
        <p:nvSpPr>
          <p:cNvPr id="310" name="&gt; 1+1…"/>
          <p:cNvSpPr txBox="1"/>
          <p:nvPr/>
        </p:nvSpPr>
        <p:spPr>
          <a:xfrm>
            <a:off x="2264736" y="5581010"/>
            <a:ext cx="18636256" cy="17811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  <a:r>
              <a:t>&gt; 1+1</a:t>
            </a:r>
          </a:p>
          <a:p>
            <a:pPr algn="l"/>
            <a:r>
              <a:t>2</a:t>
            </a:r>
          </a:p>
        </p:txBody>
      </p:sp>
      <p:sp>
        <p:nvSpPr>
          <p:cNvPr id="311" name="&gt; prompt()*2…"/>
          <p:cNvSpPr txBox="1"/>
          <p:nvPr/>
        </p:nvSpPr>
        <p:spPr>
          <a:xfrm>
            <a:off x="2264736" y="8535572"/>
            <a:ext cx="18636256" cy="2733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  <a:r>
              <a:t>&gt; prompt()*2</a:t>
            </a:r>
          </a:p>
          <a:p>
            <a:pPr algn="l"/>
            <a:r>
              <a:t>Prompt 16</a:t>
            </a:r>
          </a:p>
          <a:p>
            <a:pPr algn="l"/>
            <a:r>
              <a:t>32</a:t>
            </a:r>
          </a:p>
        </p:txBody>
      </p:sp>
      <p:sp>
        <p:nvSpPr>
          <p:cNvPr id="312" name="止めるときは Ctrl+D"/>
          <p:cNvSpPr txBox="1"/>
          <p:nvPr/>
        </p:nvSpPr>
        <p:spPr>
          <a:xfrm>
            <a:off x="1763817" y="11989242"/>
            <a:ext cx="6224271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止めるときは Ctrl+D</a:t>
            </a:r>
          </a:p>
        </p:txBody>
      </p:sp>
      <p:sp>
        <p:nvSpPr>
          <p:cNvPr id="313" name="※“$”は環境によって違うプロンプト、打ち込まなくていいよ"/>
          <p:cNvSpPr txBox="1"/>
          <p:nvPr/>
        </p:nvSpPr>
        <p:spPr>
          <a:xfrm>
            <a:off x="2391464" y="4484791"/>
            <a:ext cx="12329542" cy="5937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500"/>
            </a:lvl1pPr>
          </a:lstStyle>
          <a:p>
            <a:pPr/>
            <a:r>
              <a:t>※“$”は環境によって違うプロンプト、打ち込まなくていいよ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Denoインストールしている人は、upgrade して最新版にしておこう"/>
          <p:cNvSpPr txBox="1"/>
          <p:nvPr/>
        </p:nvSpPr>
        <p:spPr>
          <a:xfrm>
            <a:off x="1763817" y="1853560"/>
            <a:ext cx="19686271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Denoインストールしている人は、upgrade して最新版にしておこう</a:t>
            </a:r>
          </a:p>
        </p:txBody>
      </p:sp>
      <p:sp>
        <p:nvSpPr>
          <p:cNvPr id="316" name="$ deno upgrade"/>
          <p:cNvSpPr txBox="1"/>
          <p:nvPr/>
        </p:nvSpPr>
        <p:spPr>
          <a:xfrm>
            <a:off x="2264736" y="3433022"/>
            <a:ext cx="18636256" cy="828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/>
          </a:lstStyle>
          <a:p>
            <a:pPr/>
            <a:r>
              <a:t>$ deno upgrade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Denoをインストール…"/>
          <p:cNvSpPr txBox="1"/>
          <p:nvPr/>
        </p:nvSpPr>
        <p:spPr>
          <a:xfrm>
            <a:off x="3118005" y="3237010"/>
            <a:ext cx="19305341" cy="6746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2293055" indent="-2293055" algn="l">
              <a:buSzPct val="100000"/>
              <a:buAutoNum type="arabicPeriod" startAt="1"/>
              <a:defRPr sz="13000"/>
            </a:pPr>
            <a:r>
              <a:t>Denoをインストール</a:t>
            </a:r>
          </a:p>
          <a:p>
            <a:pPr marL="2293055" indent="-2293055" algn="l">
              <a:buSzPct val="100000"/>
              <a:buAutoNum type="arabicPeriod" startAt="1"/>
              <a:defRPr sz="13000">
                <a:solidFill>
                  <a:schemeClr val="accent5"/>
                </a:solidFill>
              </a:defRPr>
            </a:pPr>
            <a:r>
              <a:t>サーバーを書く(API)</a:t>
            </a:r>
          </a:p>
          <a:p>
            <a:pPr marL="2293055" indent="-2293055" algn="l">
              <a:buSzPct val="100000"/>
              <a:buAutoNum type="arabicPeriod" startAt="1"/>
              <a:defRPr sz="13000"/>
            </a:pPr>
            <a:r>
              <a:t>フロントを書く(DOM)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Denoインストール終了後、そのままターミナルで"/>
          <p:cNvSpPr txBox="1"/>
          <p:nvPr/>
        </p:nvSpPr>
        <p:spPr>
          <a:xfrm>
            <a:off x="1763817" y="1853560"/>
            <a:ext cx="14417041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Denoインストール終了後、そのままターミナルで</a:t>
            </a:r>
          </a:p>
        </p:txBody>
      </p:sp>
      <p:sp>
        <p:nvSpPr>
          <p:cNvPr id="321" name="mkdir test1…"/>
          <p:cNvSpPr txBox="1"/>
          <p:nvPr/>
        </p:nvSpPr>
        <p:spPr>
          <a:xfrm>
            <a:off x="2264736" y="3433762"/>
            <a:ext cx="18636256" cy="4638676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</a:p>
          <a:p>
            <a:pPr algn="l"/>
            <a:r>
              <a:t> mkdir test1</a:t>
            </a:r>
          </a:p>
          <a:p>
            <a:pPr algn="l"/>
            <a:r>
              <a:t> cd test1</a:t>
            </a:r>
          </a:p>
          <a:p>
            <a:pPr algn="l"/>
            <a:r>
              <a:t> code .</a:t>
            </a:r>
          </a:p>
        </p:txBody>
      </p:sp>
      <p:sp>
        <p:nvSpPr>
          <p:cNvPr id="322" name="ディレクトリ（フォルダ）を作って、 *make directory…"/>
          <p:cNvSpPr txBox="1"/>
          <p:nvPr/>
        </p:nvSpPr>
        <p:spPr>
          <a:xfrm>
            <a:off x="1921402" y="9184337"/>
            <a:ext cx="19421984" cy="3190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6000"/>
            </a:pPr>
            <a:r>
              <a:t>ディレクトリ（フォルダ）を作って、 *</a:t>
            </a:r>
            <a:r>
              <a:rPr>
                <a:solidFill>
                  <a:schemeClr val="accent5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m</a:t>
            </a:r>
            <a:r>
              <a:t>a</a:t>
            </a:r>
            <a:r>
              <a:rPr>
                <a:solidFill>
                  <a:schemeClr val="accent5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k</a:t>
            </a:r>
            <a:r>
              <a:t>e </a:t>
            </a:r>
            <a:r>
              <a:rPr>
                <a:solidFill>
                  <a:schemeClr val="accent5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dir</a:t>
            </a:r>
            <a:r>
              <a:t>ectory</a:t>
            </a:r>
          </a:p>
          <a:p>
            <a:pPr algn="l">
              <a:defRPr sz="6000"/>
            </a:pPr>
            <a:r>
              <a:t>そこへ移動して * </a:t>
            </a:r>
            <a:r>
              <a:rPr>
                <a:solidFill>
                  <a:schemeClr val="accent5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c</a:t>
            </a:r>
            <a:r>
              <a:t>hange </a:t>
            </a:r>
            <a:r>
              <a:rPr>
                <a:solidFill>
                  <a:schemeClr val="accent5"/>
                </a:solidFill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d</a:t>
            </a:r>
            <a:r>
              <a:t>irectory</a:t>
            </a:r>
          </a:p>
          <a:p>
            <a:pPr algn="l">
              <a:defRPr sz="6000"/>
            </a:pPr>
            <a:r>
              <a:t>VSCode をそのディレクトリ(.)で開く！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import { Server } from &quot;https://js.sabae.cc/Server.js&quot;;…"/>
          <p:cNvSpPr txBox="1"/>
          <p:nvPr/>
        </p:nvSpPr>
        <p:spPr>
          <a:xfrm>
            <a:off x="2096054" y="2796023"/>
            <a:ext cx="18636255" cy="36861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</a:p>
          <a:p>
            <a:pPr algn="l"/>
            <a:r>
              <a:t> import { Server } from "</a:t>
            </a:r>
            <a:r>
              <a:rPr u="sng">
                <a:hlinkClick r:id="rId2" invalidUrl="" action="" tgtFrame="" tooltip="" history="1" highlightClick="0" endSnd="0"/>
              </a:rPr>
              <a:t>https://js.sabae.cc/Server.js</a:t>
            </a:r>
            <a:r>
              <a:t>";</a:t>
            </a:r>
          </a:p>
          <a:p>
            <a:pPr algn="l"/>
            <a:r>
              <a:t> new Server(8001);</a:t>
            </a:r>
          </a:p>
        </p:txBody>
      </p:sp>
      <p:sp>
        <p:nvSpPr>
          <p:cNvPr id="325" name="保存する"/>
          <p:cNvSpPr txBox="1"/>
          <p:nvPr/>
        </p:nvSpPr>
        <p:spPr>
          <a:xfrm>
            <a:off x="1862261" y="7298387"/>
            <a:ext cx="2695576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保存する</a:t>
            </a:r>
          </a:p>
        </p:txBody>
      </p:sp>
      <p:sp>
        <p:nvSpPr>
          <p:cNvPr id="326" name="server.js というファイルを作成して、下記を打つ"/>
          <p:cNvSpPr txBox="1"/>
          <p:nvPr/>
        </p:nvSpPr>
        <p:spPr>
          <a:xfrm>
            <a:off x="1866860" y="1135062"/>
            <a:ext cx="14291946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server.js というファイルを作成して、下記を打つ</a:t>
            </a:r>
          </a:p>
        </p:txBody>
      </p:sp>
      <p:sp>
        <p:nvSpPr>
          <p:cNvPr id="327" name="Terminal、New Terminal をもう一度開き、下記を打つ"/>
          <p:cNvSpPr txBox="1"/>
          <p:nvPr/>
        </p:nvSpPr>
        <p:spPr>
          <a:xfrm>
            <a:off x="1899391" y="8956652"/>
            <a:ext cx="16119476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Terminal、New Terminal をもう一度開き、下記を打つ</a:t>
            </a:r>
          </a:p>
        </p:txBody>
      </p:sp>
      <p:sp>
        <p:nvSpPr>
          <p:cNvPr id="328" name="deno run -A --watch server.js"/>
          <p:cNvSpPr txBox="1"/>
          <p:nvPr/>
        </p:nvSpPr>
        <p:spPr>
          <a:xfrm>
            <a:off x="2096054" y="10450565"/>
            <a:ext cx="18636255" cy="828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/>
          </a:lstStyle>
          <a:p>
            <a:pPr/>
            <a:r>
              <a:t> deno run -A --watch server.js</a:t>
            </a:r>
          </a:p>
        </p:txBody>
      </p:sp>
      <p:sp>
        <p:nvSpPr>
          <p:cNvPr id="329" name="http://localhost:8001  をブラウザで開く、&quot;not found&quot; と表示される"/>
          <p:cNvSpPr txBox="1"/>
          <p:nvPr/>
        </p:nvSpPr>
        <p:spPr>
          <a:xfrm>
            <a:off x="1899391" y="11985260"/>
            <a:ext cx="20551776" cy="793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rPr u="sng">
                <a:hlinkClick r:id="rId3" invalidUrl="" action="" tgtFrame="" tooltip="" history="1" highlightClick="0" endSnd="0"/>
              </a:rPr>
              <a:t>http://localhost:8001</a:t>
            </a:r>
            <a:r>
              <a:t>  をブラウザで開く、"not found" と表示される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&lt;h1&gt;Hello!&lt;/h1&gt;"/>
          <p:cNvSpPr txBox="1"/>
          <p:nvPr/>
        </p:nvSpPr>
        <p:spPr>
          <a:xfrm>
            <a:off x="1999218" y="4462727"/>
            <a:ext cx="18636255" cy="36861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</a:p>
          <a:p>
            <a:pPr algn="l"/>
            <a:r>
              <a:t>&lt;h1&gt;Hello!&lt;/h1&gt;</a:t>
            </a:r>
          </a:p>
          <a:p>
            <a:pPr algn="l"/>
          </a:p>
        </p:txBody>
      </p:sp>
      <p:sp>
        <p:nvSpPr>
          <p:cNvPr id="332" name="static ディレクトリを作成し、新しいファイル index.html をつくる"/>
          <p:cNvSpPr txBox="1"/>
          <p:nvPr/>
        </p:nvSpPr>
        <p:spPr>
          <a:xfrm>
            <a:off x="1718367" y="1048225"/>
            <a:ext cx="1957324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static ディレクトリを作成し、新しいファイル index.html をつくる</a:t>
            </a:r>
          </a:p>
        </p:txBody>
      </p:sp>
      <p:sp>
        <p:nvSpPr>
          <p:cNvPr id="333" name="http://localhost:8001  をブラウザで開く、見える！"/>
          <p:cNvSpPr txBox="1"/>
          <p:nvPr/>
        </p:nvSpPr>
        <p:spPr>
          <a:xfrm>
            <a:off x="1899391" y="11985260"/>
            <a:ext cx="15492731" cy="793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rPr u="sng">
                <a:hlinkClick r:id="rId2" invalidUrl="" action="" tgtFrame="" tooltip="" history="1" highlightClick="0" endSnd="0"/>
              </a:rPr>
              <a:t>http://localhost:8001</a:t>
            </a:r>
            <a:r>
              <a:t>  をブラウザで開く、見える！</a:t>
            </a:r>
          </a:p>
        </p:txBody>
      </p:sp>
      <p:sp>
        <p:nvSpPr>
          <p:cNvPr id="334" name="h1は、HTMLタグの一種で「大見出し」という意味"/>
          <p:cNvSpPr txBox="1"/>
          <p:nvPr/>
        </p:nvSpPr>
        <p:spPr>
          <a:xfrm>
            <a:off x="1797538" y="9165370"/>
            <a:ext cx="14918056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h1は、HTMLタグの一種で「大見出し」という意味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import { Server } from &quot;https://js.sabae.cc/Server.js&quot;;…"/>
          <p:cNvSpPr txBox="1"/>
          <p:nvPr/>
        </p:nvSpPr>
        <p:spPr>
          <a:xfrm>
            <a:off x="2096054" y="1964172"/>
            <a:ext cx="18636255" cy="6543676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  <a:r>
              <a:t> import { Server } from "</a:t>
            </a:r>
            <a:r>
              <a:rPr u="sng">
                <a:hlinkClick r:id="rId2" invalidUrl="" action="" tgtFrame="" tooltip="" history="1" highlightClick="0" endSnd="0"/>
              </a:rPr>
              <a:t>https://js.sabae.cc/Server.js</a:t>
            </a:r>
            <a:r>
              <a:t>";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class MyServer extends Server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  api(path)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     return path.toUpperCase();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  }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}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new MyServer(8001);</a:t>
            </a:r>
          </a:p>
        </p:txBody>
      </p:sp>
      <p:sp>
        <p:nvSpPr>
          <p:cNvPr id="337" name="server.jsを編集"/>
          <p:cNvSpPr txBox="1"/>
          <p:nvPr/>
        </p:nvSpPr>
        <p:spPr>
          <a:xfrm>
            <a:off x="2018610" y="715962"/>
            <a:ext cx="465074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server.jsを編集</a:t>
            </a:r>
          </a:p>
        </p:txBody>
      </p:sp>
      <p:sp>
        <p:nvSpPr>
          <p:cNvPr id="338" name="保存すると自動的にサーバーが更新される（--watch オプション）"/>
          <p:cNvSpPr txBox="1"/>
          <p:nvPr/>
        </p:nvSpPr>
        <p:spPr>
          <a:xfrm>
            <a:off x="1899391" y="8956652"/>
            <a:ext cx="1913636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保存すると自動的にサーバーが更新される（--watch オプション）</a:t>
            </a:r>
          </a:p>
        </p:txBody>
      </p:sp>
      <p:sp>
        <p:nvSpPr>
          <p:cNvPr id="339" name="http://localhost:8001/api/test  とかをブラウザで開く"/>
          <p:cNvSpPr txBox="1"/>
          <p:nvPr/>
        </p:nvSpPr>
        <p:spPr>
          <a:xfrm>
            <a:off x="1899391" y="11993198"/>
            <a:ext cx="16348076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rPr u="sng">
                <a:hlinkClick r:id="rId3" invalidUrl="" action="" tgtFrame="" tooltip="" history="1" highlightClick="0" endSnd="0"/>
              </a:rPr>
              <a:t>http://localhost:8001</a:t>
            </a:r>
            <a:r>
              <a:t>/api/test  とかをブラウザで開く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import { Server } from &quot;https://js.sabae.cc/Server.js&quot;;…"/>
          <p:cNvSpPr txBox="1"/>
          <p:nvPr/>
        </p:nvSpPr>
        <p:spPr>
          <a:xfrm>
            <a:off x="2096054" y="1964172"/>
            <a:ext cx="18636255" cy="6543676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  <a:r>
              <a:t> import { Server } from "</a:t>
            </a:r>
            <a:r>
              <a:rPr u="sng">
                <a:hlinkClick r:id="rId2" invalidUrl="" action="" tgtFrame="" tooltip="" history="1" highlightClick="0" endSnd="0"/>
              </a:rPr>
              <a:t>https://js.sabae.cc/Server.js</a:t>
            </a:r>
            <a:r>
              <a:t>";</a:t>
            </a:r>
          </a:p>
          <a:p>
            <a:pPr algn="l"/>
            <a:r>
              <a:t> class MyServer extends Server {</a:t>
            </a:r>
          </a:p>
          <a:p>
            <a:pPr algn="l"/>
            <a:r>
              <a:t>    api(path)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     return { name: "jigintern", path: path };</a:t>
            </a:r>
          </a:p>
          <a:p>
            <a:pPr algn="l"/>
            <a:r>
              <a:t>    }</a:t>
            </a:r>
          </a:p>
          <a:p>
            <a:pPr algn="l"/>
            <a:r>
              <a:t> }</a:t>
            </a:r>
          </a:p>
          <a:p>
            <a:pPr algn="l"/>
            <a:r>
              <a:t> new MyServer(8001);</a:t>
            </a:r>
          </a:p>
        </p:txBody>
      </p:sp>
      <p:sp>
        <p:nvSpPr>
          <p:cNvPr id="342" name="server.jsを編集（オブジェクトを作って返す）"/>
          <p:cNvSpPr txBox="1"/>
          <p:nvPr/>
        </p:nvSpPr>
        <p:spPr>
          <a:xfrm>
            <a:off x="2018610" y="715962"/>
            <a:ext cx="1349629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server.jsを編集（オブジェクトを作って返す）</a:t>
            </a:r>
          </a:p>
        </p:txBody>
      </p:sp>
      <p:sp>
        <p:nvSpPr>
          <p:cNvPr id="343" name="{&quot;name&quot;:&quot;jigintern&quot;,&quot;path&quot;:&quot;/api/test&quot;}"/>
          <p:cNvSpPr txBox="1"/>
          <p:nvPr/>
        </p:nvSpPr>
        <p:spPr>
          <a:xfrm>
            <a:off x="2096054" y="10450565"/>
            <a:ext cx="18636255" cy="828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/>
          </a:lstStyle>
          <a:p>
            <a:pPr/>
            <a:r>
              <a:t>{"name":"jigintern","path":"/api/test"}</a:t>
            </a:r>
          </a:p>
        </p:txBody>
      </p:sp>
      <p:sp>
        <p:nvSpPr>
          <p:cNvPr id="344" name="http://localhost:8001/api/test  とかをブラウザで開く"/>
          <p:cNvSpPr txBox="1"/>
          <p:nvPr/>
        </p:nvSpPr>
        <p:spPr>
          <a:xfrm>
            <a:off x="1899391" y="9090269"/>
            <a:ext cx="16348076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rPr u="sng">
                <a:hlinkClick r:id="rId3" invalidUrl="" action="" tgtFrame="" tooltip="" history="1" highlightClick="0" endSnd="0"/>
              </a:rPr>
              <a:t>http://localhost:8001</a:t>
            </a:r>
            <a:r>
              <a:t>/api/test  とかをブラウザで開く</a:t>
            </a:r>
          </a:p>
        </p:txBody>
      </p:sp>
      <p:sp>
        <p:nvSpPr>
          <p:cNvPr id="345" name="↑ JSON です"/>
          <p:cNvSpPr txBox="1"/>
          <p:nvPr/>
        </p:nvSpPr>
        <p:spPr>
          <a:xfrm>
            <a:off x="1899391" y="11861661"/>
            <a:ext cx="4227196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↑ JSON です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Denoをインストール…"/>
          <p:cNvSpPr txBox="1"/>
          <p:nvPr/>
        </p:nvSpPr>
        <p:spPr>
          <a:xfrm>
            <a:off x="3118005" y="3237010"/>
            <a:ext cx="19305341" cy="6746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2293055" indent="-2293055" algn="l">
              <a:buSzPct val="100000"/>
              <a:buAutoNum type="arabicPeriod" startAt="1"/>
              <a:defRPr sz="13000"/>
            </a:pPr>
            <a:r>
              <a:t>Denoをインストール</a:t>
            </a:r>
          </a:p>
          <a:p>
            <a:pPr marL="2293055" indent="-2293055" algn="l">
              <a:buSzPct val="100000"/>
              <a:buAutoNum type="arabicPeriod" startAt="1"/>
              <a:defRPr sz="13000"/>
            </a:pPr>
            <a:r>
              <a:t>サーバーを書く(API)</a:t>
            </a:r>
          </a:p>
          <a:p>
            <a:pPr marL="2293055" indent="-2293055" algn="l">
              <a:buSzPct val="100000"/>
              <a:buAutoNum type="arabicPeriod" startAt="1"/>
              <a:defRPr sz="13000">
                <a:solidFill>
                  <a:schemeClr val="accent5"/>
                </a:solidFill>
              </a:defRPr>
            </a:pPr>
            <a:r>
              <a:t>フロントを書く(DOM)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&lt;script type=module&gt;…"/>
          <p:cNvSpPr txBox="1"/>
          <p:nvPr/>
        </p:nvSpPr>
        <p:spPr>
          <a:xfrm>
            <a:off x="1999218" y="3389577"/>
            <a:ext cx="18636255" cy="5527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6000">
                <a:solidFill>
                  <a:schemeClr val="accent5"/>
                </a:solidFill>
              </a:defRPr>
            </a:pPr>
          </a:p>
          <a:p>
            <a:pPr algn="l">
              <a:defRPr sz="6000">
                <a:solidFill>
                  <a:schemeClr val="accent5"/>
                </a:solidFill>
              </a:defRPr>
            </a:pPr>
            <a:r>
              <a:t>&lt;script type=module&gt;</a:t>
            </a:r>
          </a:p>
          <a:p>
            <a:pPr algn="l">
              <a:defRPr sz="6000">
                <a:solidFill>
                  <a:schemeClr val="accent5"/>
                </a:solidFill>
              </a:defRPr>
            </a:pPr>
            <a:r>
              <a:t>alert("Hi!");</a:t>
            </a:r>
          </a:p>
          <a:p>
            <a:pPr algn="l">
              <a:defRPr sz="6000">
                <a:solidFill>
                  <a:schemeClr val="accent5"/>
                </a:solidFill>
              </a:defRPr>
            </a:pPr>
            <a:r>
              <a:t>&lt;/script&gt;</a:t>
            </a:r>
          </a:p>
        </p:txBody>
      </p:sp>
      <p:sp>
        <p:nvSpPr>
          <p:cNvPr id="350" name="testserver に static/index.html を編集"/>
          <p:cNvSpPr txBox="1"/>
          <p:nvPr/>
        </p:nvSpPr>
        <p:spPr>
          <a:xfrm>
            <a:off x="1718367" y="1048225"/>
            <a:ext cx="1174369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testserver に static/index.html を編集</a:t>
            </a:r>
          </a:p>
        </p:txBody>
      </p:sp>
      <p:sp>
        <p:nvSpPr>
          <p:cNvPr id="351" name="http://localhost:8001  をブラウザで開く、動く！挨拶してくれるよ"/>
          <p:cNvSpPr txBox="1"/>
          <p:nvPr/>
        </p:nvSpPr>
        <p:spPr>
          <a:xfrm>
            <a:off x="1899391" y="11985260"/>
            <a:ext cx="19880581" cy="793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rPr u="sng">
                <a:hlinkClick r:id="rId2" invalidUrl="" action="" tgtFrame="" tooltip="" history="1" highlightClick="0" endSnd="0"/>
              </a:rPr>
              <a:t>http://localhost:8001</a:t>
            </a:r>
            <a:r>
              <a:t>  をブラウザで開く、動く！挨拶してくれるよ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webアプリとは？…"/>
          <p:cNvSpPr txBox="1"/>
          <p:nvPr/>
        </p:nvSpPr>
        <p:spPr>
          <a:xfrm>
            <a:off x="2558570" y="4407202"/>
            <a:ext cx="21206080" cy="4968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0000"/>
            </a:pPr>
            <a:r>
              <a:t>webアプリとは？</a:t>
            </a:r>
          </a:p>
          <a:p>
            <a:pPr algn="l">
              <a:defRPr sz="10000"/>
            </a:pPr>
            <a:r>
              <a:t>ブラウザで動くアプリのこと</a:t>
            </a:r>
          </a:p>
          <a:p>
            <a:pPr algn="l">
              <a:defRPr sz="8000"/>
            </a:pPr>
            <a:r>
              <a:t>（PC、iPhone、Android、タブレットなど）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&lt;script type=module&gt;…"/>
          <p:cNvSpPr txBox="1"/>
          <p:nvPr/>
        </p:nvSpPr>
        <p:spPr>
          <a:xfrm>
            <a:off x="2044124" y="2962368"/>
            <a:ext cx="20822620" cy="8448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</a:p>
          <a:p>
            <a:pPr algn="l"/>
            <a:r>
              <a:t>&lt;script type=module&gt;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import { fetchJSON } from "</a:t>
            </a:r>
            <a:r>
              <a:rPr u="sng">
                <a:hlinkClick r:id="rId2" invalidUrl="" action="" tgtFrame="" tooltip="" history="1" highlightClick="0" endSnd="0"/>
              </a:rPr>
              <a:t>https://js.sabae.cc/fetchJSON.js</a:t>
            </a:r>
            <a:r>
              <a:t>";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window.onload = async () =&gt;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const data = await fetchJSON("api/test");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alert(data.name);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};</a:t>
            </a:r>
          </a:p>
          <a:p>
            <a:pPr algn="l"/>
            <a:r>
              <a:t>&lt;/script&gt;</a:t>
            </a:r>
          </a:p>
        </p:txBody>
      </p:sp>
      <p:sp>
        <p:nvSpPr>
          <p:cNvPr id="354" name="testserver に static/index.html を編集"/>
          <p:cNvSpPr txBox="1"/>
          <p:nvPr/>
        </p:nvSpPr>
        <p:spPr>
          <a:xfrm>
            <a:off x="1718367" y="1048225"/>
            <a:ext cx="1174369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testserver に static/index.html を編集</a:t>
            </a:r>
          </a:p>
        </p:txBody>
      </p:sp>
      <p:sp>
        <p:nvSpPr>
          <p:cNvPr id="355" name="※ async() =&gt; は、awaitを使う引数なしの関数を作る宣言"/>
          <p:cNvSpPr txBox="1"/>
          <p:nvPr/>
        </p:nvSpPr>
        <p:spPr>
          <a:xfrm>
            <a:off x="1718367" y="12060140"/>
            <a:ext cx="16850361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※ async() =&gt; は、awaitを使う引数なしの関数を作る宣言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import { Server } from &quot;https://js.sabae.cc/Server.js&quot;;…"/>
          <p:cNvSpPr txBox="1"/>
          <p:nvPr/>
        </p:nvSpPr>
        <p:spPr>
          <a:xfrm>
            <a:off x="2052589" y="2157677"/>
            <a:ext cx="18636255" cy="8448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  <a:r>
              <a:t> import { Server } from "</a:t>
            </a:r>
            <a:r>
              <a:rPr u="sng">
                <a:hlinkClick r:id="rId2" invalidUrl="" action="" tgtFrame="" tooltip="" history="1" highlightClick="0" endSnd="0"/>
              </a:rPr>
              <a:t>https://js.sabae.cc/Server.js</a:t>
            </a:r>
            <a:r>
              <a:t>";</a:t>
            </a:r>
          </a:p>
          <a:p>
            <a:pPr algn="l"/>
            <a:r>
              <a:t> const list = [];</a:t>
            </a:r>
          </a:p>
          <a:p>
            <a:pPr algn="l"/>
            <a:r>
              <a:t> class MyServer extends Server {</a:t>
            </a:r>
          </a:p>
          <a:p>
            <a:pPr algn="l"/>
            <a:r>
              <a:t>    api(path</a:t>
            </a:r>
            <a:r>
              <a:rPr>
                <a:solidFill>
                  <a:schemeClr val="accent5"/>
                </a:solidFill>
              </a:rPr>
              <a:t>, req</a:t>
            </a:r>
            <a:r>
              <a:t>) {</a:t>
            </a:r>
          </a:p>
          <a:p>
            <a:pPr lvl="3" algn="l">
              <a:defRPr>
                <a:solidFill>
                  <a:schemeClr val="accent5"/>
                </a:solidFill>
              </a:defRPr>
            </a:pPr>
            <a:r>
              <a:t>    console.log(req);</a:t>
            </a:r>
          </a:p>
          <a:p>
            <a:pPr algn="l"/>
            <a:r>
              <a:t>       return { name: "jigintern", path: path };</a:t>
            </a:r>
          </a:p>
          <a:p>
            <a:pPr algn="l"/>
            <a:r>
              <a:rPr>
                <a:solidFill>
                  <a:schemeClr val="accent5"/>
                </a:solidFill>
              </a:rPr>
              <a:t>  </a:t>
            </a:r>
            <a:r>
              <a:t> }</a:t>
            </a:r>
          </a:p>
          <a:p>
            <a:pPr algn="l"/>
            <a:r>
              <a:t> }</a:t>
            </a:r>
          </a:p>
          <a:p>
            <a:pPr algn="l"/>
            <a:r>
              <a:t> new MyServer(8001);</a:t>
            </a:r>
          </a:p>
        </p:txBody>
      </p:sp>
      <p:sp>
        <p:nvSpPr>
          <p:cNvPr id="358" name="server.jsを編集"/>
          <p:cNvSpPr txBox="1"/>
          <p:nvPr/>
        </p:nvSpPr>
        <p:spPr>
          <a:xfrm>
            <a:off x="2018610" y="715962"/>
            <a:ext cx="465074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server.jsを編集</a:t>
            </a:r>
          </a:p>
        </p:txBody>
      </p:sp>
      <p:sp>
        <p:nvSpPr>
          <p:cNvPr id="359" name="apiでパラメーターを受け取る…"/>
          <p:cNvSpPr txBox="1"/>
          <p:nvPr/>
        </p:nvSpPr>
        <p:spPr>
          <a:xfrm>
            <a:off x="1899391" y="11377248"/>
            <a:ext cx="11582401" cy="1730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/>
            <a:r>
              <a:t>apiでパラメーターを受け取る</a:t>
            </a:r>
          </a:p>
          <a:p>
            <a:pPr algn="l"/>
            <a:r>
              <a:t>console.log で、Terminal上に表示する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&lt;script type=module&gt;…"/>
          <p:cNvSpPr txBox="1"/>
          <p:nvPr/>
        </p:nvSpPr>
        <p:spPr>
          <a:xfrm>
            <a:off x="2044124" y="2962368"/>
            <a:ext cx="20822620" cy="8448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</a:p>
          <a:p>
            <a:pPr algn="l"/>
            <a:r>
              <a:t>&lt;script type=module&gt;</a:t>
            </a:r>
          </a:p>
          <a:p>
            <a:pPr algn="l"/>
            <a:r>
              <a:t>import { fetchJSON } from "</a:t>
            </a:r>
            <a:r>
              <a:rPr u="sng">
                <a:hlinkClick r:id="rId2" invalidUrl="" action="" tgtFrame="" tooltip="" history="1" highlightClick="0" endSnd="0"/>
              </a:rPr>
              <a:t>https://js.sabae.cc/fetchJSON.js</a:t>
            </a:r>
            <a:r>
              <a:t>";</a:t>
            </a:r>
          </a:p>
          <a:p>
            <a:pPr algn="l"/>
            <a:r>
              <a:t>window.onload = async () =&gt;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rPr>
                <a:solidFill>
                  <a:srgbClr val="000000"/>
                </a:solidFill>
              </a:rPr>
              <a:t>  const data = await fetchJSON("api/test", </a:t>
            </a:r>
            <a:r>
              <a:t>{ name: "jig", age: 17}</a:t>
            </a:r>
            <a:r>
              <a:rPr>
                <a:solidFill>
                  <a:srgbClr val="000000"/>
                </a:solidFill>
              </a:rPr>
              <a:t> );</a:t>
            </a:r>
            <a:endParaRPr>
              <a:solidFill>
                <a:srgbClr val="000000"/>
              </a:solidFill>
            </a:endParaRPr>
          </a:p>
          <a:p>
            <a:pPr algn="l"/>
            <a:r>
              <a:t>  alert(data.name);</a:t>
            </a:r>
          </a:p>
          <a:p>
            <a:pPr algn="l"/>
            <a:r>
              <a:t>};</a:t>
            </a:r>
          </a:p>
          <a:p>
            <a:pPr algn="l"/>
            <a:r>
              <a:t>&lt;/script&gt;</a:t>
            </a:r>
          </a:p>
        </p:txBody>
      </p:sp>
      <p:sp>
        <p:nvSpPr>
          <p:cNvPr id="362" name="testserver に static/index.html を編集"/>
          <p:cNvSpPr txBox="1"/>
          <p:nvPr/>
        </p:nvSpPr>
        <p:spPr>
          <a:xfrm>
            <a:off x="1718367" y="1048225"/>
            <a:ext cx="1174369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testserver に static/index.html を編集</a:t>
            </a:r>
          </a:p>
        </p:txBody>
      </p:sp>
      <p:sp>
        <p:nvSpPr>
          <p:cNvPr id="363" name="※ fetchJSON関数を使ってパラメータをサーバーに渡す"/>
          <p:cNvSpPr txBox="1"/>
          <p:nvPr/>
        </p:nvSpPr>
        <p:spPr>
          <a:xfrm>
            <a:off x="1718367" y="12060140"/>
            <a:ext cx="16355061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※ fetchJSON関数を使ってパラメータをサーバーに渡す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&lt;div id=divname&gt;&lt;/div&gt;…"/>
          <p:cNvSpPr txBox="1"/>
          <p:nvPr/>
        </p:nvSpPr>
        <p:spPr>
          <a:xfrm>
            <a:off x="2044124" y="2486118"/>
            <a:ext cx="20822620" cy="94011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solidFill>
                  <a:schemeClr val="accent5"/>
                </a:solidFill>
              </a:defRPr>
            </a:pP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&lt;div id=divname&gt;&lt;/div&gt;</a:t>
            </a:r>
          </a:p>
          <a:p>
            <a:pPr algn="l"/>
            <a:r>
              <a:t>&lt;script type=module&gt;</a:t>
            </a:r>
          </a:p>
          <a:p>
            <a:pPr algn="l"/>
            <a:r>
              <a:t>import { fetchJSON } from "</a:t>
            </a:r>
            <a:r>
              <a:rPr u="sng">
                <a:hlinkClick r:id="rId2" invalidUrl="" action="" tgtFrame="" tooltip="" history="1" highlightClick="0" endSnd="0"/>
              </a:rPr>
              <a:t>https://js.sabae.cc/fetchJSON.js</a:t>
            </a:r>
            <a:r>
              <a:t>";</a:t>
            </a:r>
          </a:p>
          <a:p>
            <a:pPr algn="l"/>
            <a:r>
              <a:t>window.onload = async () =&gt;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rPr>
                <a:solidFill>
                  <a:srgbClr val="000000"/>
                </a:solidFill>
              </a:rPr>
              <a:t>  const data = await fetchJSON("api/test", </a:t>
            </a:r>
            <a:r>
              <a:t>{ name: "jig", age: 17}</a:t>
            </a:r>
            <a:r>
              <a:rPr>
                <a:solidFill>
                  <a:srgbClr val="000000"/>
                </a:solidFill>
              </a:rPr>
              <a:t> );</a:t>
            </a:r>
            <a:endParaRPr>
              <a:solidFill>
                <a:srgbClr val="000000"/>
              </a:solidFill>
            </a:endParaRPr>
          </a:p>
          <a:p>
            <a:pPr algn="l"/>
            <a:r>
              <a:t> </a:t>
            </a:r>
            <a:r>
              <a:t> div</a:t>
            </a:r>
            <a:r>
              <a:rPr>
                <a:solidFill>
                  <a:schemeClr val="accent5"/>
                </a:solidFill>
              </a:rPr>
              <a:t>name.textContent = data.name;</a:t>
            </a:r>
          </a:p>
          <a:p>
            <a:pPr algn="l"/>
            <a:r>
              <a:t>};</a:t>
            </a:r>
          </a:p>
          <a:p>
            <a:pPr algn="l"/>
            <a:r>
              <a:t>&lt;/script&gt;</a:t>
            </a:r>
          </a:p>
        </p:txBody>
      </p:sp>
      <p:sp>
        <p:nvSpPr>
          <p:cNvPr id="366" name="testserver に static/index.html を編集"/>
          <p:cNvSpPr txBox="1"/>
          <p:nvPr/>
        </p:nvSpPr>
        <p:spPr>
          <a:xfrm>
            <a:off x="1718367" y="1048225"/>
            <a:ext cx="1174369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testserver に static/index.html を編集</a:t>
            </a:r>
          </a:p>
        </p:txBody>
      </p:sp>
      <p:sp>
        <p:nvSpPr>
          <p:cNvPr id="367" name="※divタグにnameというidをつけて、受け取ったデータをセット (DOM操作)"/>
          <p:cNvSpPr txBox="1"/>
          <p:nvPr/>
        </p:nvSpPr>
        <p:spPr>
          <a:xfrm>
            <a:off x="1718367" y="12060140"/>
            <a:ext cx="22080221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※divタグにnameというidをつけて、受け取ったデータをセット (DOM操作)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&lt;script type=module&gt;…"/>
          <p:cNvSpPr txBox="1"/>
          <p:nvPr/>
        </p:nvSpPr>
        <p:spPr>
          <a:xfrm>
            <a:off x="2044124" y="2486118"/>
            <a:ext cx="20822620" cy="94011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</a:p>
          <a:p>
            <a:pPr algn="l"/>
            <a:r>
              <a:t>&lt;script type=module&gt;</a:t>
            </a:r>
          </a:p>
          <a:p>
            <a:pPr algn="l"/>
            <a:r>
              <a:t>import { fetchJSON } from "</a:t>
            </a:r>
            <a:r>
              <a:rPr u="sng">
                <a:hlinkClick r:id="rId2" invalidUrl="" action="" tgtFrame="" tooltip="" history="1" highlightClick="0" endSnd="0"/>
              </a:rPr>
              <a:t>https://js.sabae.cc/fetchJSON.js</a:t>
            </a:r>
            <a:r>
              <a:t>";</a:t>
            </a:r>
          </a:p>
          <a:p>
            <a:pPr algn="l"/>
            <a:r>
              <a:t>window.onload = async () =&gt;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rPr>
                <a:solidFill>
                  <a:srgbClr val="000000"/>
                </a:solidFill>
              </a:rPr>
              <a:t>  const data = await fetchJSON("api/test", { name: "jig", age: 17} );</a:t>
            </a:r>
            <a:endParaRPr>
              <a:solidFill>
                <a:srgbClr val="000000"/>
              </a:solidFill>
            </a:endParaRPr>
          </a:p>
          <a:p>
            <a:pPr algn="l"/>
            <a:r>
              <a:t>  alert(data.name);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console.log(data);</a:t>
            </a:r>
          </a:p>
          <a:p>
            <a:pPr algn="l"/>
            <a:r>
              <a:t>};</a:t>
            </a:r>
          </a:p>
          <a:p>
            <a:pPr algn="l"/>
            <a:r>
              <a:t>&lt;/script&gt;</a:t>
            </a:r>
          </a:p>
        </p:txBody>
      </p:sp>
      <p:sp>
        <p:nvSpPr>
          <p:cNvPr id="370" name="testserver に static/index.html を編集"/>
          <p:cNvSpPr txBox="1"/>
          <p:nvPr/>
        </p:nvSpPr>
        <p:spPr>
          <a:xfrm>
            <a:off x="1718367" y="1048225"/>
            <a:ext cx="1174369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testserver に static/index.html を編集</a:t>
            </a:r>
          </a:p>
        </p:txBody>
      </p:sp>
      <p:sp>
        <p:nvSpPr>
          <p:cNvPr id="371" name="サーバーでもフロントでも、デバッグに便利な console.log"/>
          <p:cNvSpPr txBox="1"/>
          <p:nvPr/>
        </p:nvSpPr>
        <p:spPr>
          <a:xfrm>
            <a:off x="1718367" y="12060140"/>
            <a:ext cx="17717278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marL="617361" indent="-617361" algn="l">
              <a:buSzPct val="75000"/>
              <a:buChar char="※"/>
            </a:lvl1pPr>
          </a:lstStyle>
          <a:p>
            <a:pPr/>
            <a:r>
              <a:t>サーバーでもフロントでも、デバッグに便利な console.log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イメージ" descr="イメージ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6285" y="1859553"/>
            <a:ext cx="14883320" cy="10064173"/>
          </a:xfrm>
          <a:prstGeom prst="rect">
            <a:avLst/>
          </a:prstGeom>
          <a:ln w="12700">
            <a:miter lim="400000"/>
          </a:ln>
        </p:spPr>
      </p:pic>
      <p:sp>
        <p:nvSpPr>
          <p:cNvPr id="374" name="開発ツールで…"/>
          <p:cNvSpPr txBox="1"/>
          <p:nvPr/>
        </p:nvSpPr>
        <p:spPr>
          <a:xfrm>
            <a:off x="16109488" y="3044329"/>
            <a:ext cx="7762135" cy="3000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9000"/>
            </a:pPr>
            <a:r>
              <a:t>開発ツールで</a:t>
            </a:r>
          </a:p>
          <a:p>
            <a:pPr algn="l">
              <a:defRPr sz="9000"/>
            </a:pPr>
            <a:r>
              <a:t>見てみよう！</a:t>
            </a:r>
          </a:p>
        </p:txBody>
      </p:sp>
      <p:sp>
        <p:nvSpPr>
          <p:cNvPr id="375" name="Mac: Cmd + Opt + I…"/>
          <p:cNvSpPr txBox="1"/>
          <p:nvPr/>
        </p:nvSpPr>
        <p:spPr>
          <a:xfrm>
            <a:off x="16109488" y="8370180"/>
            <a:ext cx="7762135" cy="1730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  <a:r>
              <a:t>Mac: Cmd + Opt + I</a:t>
            </a:r>
          </a:p>
          <a:p>
            <a:pPr algn="l"/>
            <a:r>
              <a:t>Windows: F12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import { Server } from &quot;https://js.sabae.cc/Server.js&quot;;…"/>
          <p:cNvSpPr txBox="1"/>
          <p:nvPr/>
        </p:nvSpPr>
        <p:spPr>
          <a:xfrm>
            <a:off x="2052589" y="1783027"/>
            <a:ext cx="18636255" cy="94011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  <a:r>
              <a:t> import { Server } from "</a:t>
            </a:r>
            <a:r>
              <a:rPr u="sng">
                <a:hlinkClick r:id="rId2" invalidUrl="" action="" tgtFrame="" tooltip="" history="1" highlightClick="0" endSnd="0"/>
              </a:rPr>
              <a:t>https://js.sabae.cc/Server.js</a:t>
            </a:r>
            <a:r>
              <a:t>";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const list = [];</a:t>
            </a:r>
          </a:p>
          <a:p>
            <a:pPr algn="l"/>
            <a:r>
              <a:t> class MyServer extends Server {</a:t>
            </a:r>
          </a:p>
          <a:p>
            <a:pPr algn="l"/>
            <a:r>
              <a:t>    api(path, req)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     console.log(req);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     list.push(req);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       return list;</a:t>
            </a:r>
          </a:p>
          <a:p>
            <a:pPr algn="l"/>
            <a:r>
              <a:t>    }</a:t>
            </a:r>
          </a:p>
          <a:p>
            <a:pPr algn="l"/>
            <a:r>
              <a:t> }</a:t>
            </a:r>
          </a:p>
          <a:p>
            <a:pPr algn="l"/>
            <a:r>
              <a:t> new MyServer(8001);</a:t>
            </a:r>
          </a:p>
        </p:txBody>
      </p:sp>
      <p:sp>
        <p:nvSpPr>
          <p:cNvPr id="378" name="server.jsを編集"/>
          <p:cNvSpPr txBox="1"/>
          <p:nvPr/>
        </p:nvSpPr>
        <p:spPr>
          <a:xfrm>
            <a:off x="2018610" y="715962"/>
            <a:ext cx="465074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server.jsを編集</a:t>
            </a:r>
          </a:p>
        </p:txBody>
      </p:sp>
      <p:sp>
        <p:nvSpPr>
          <p:cNvPr id="379" name="掲示板的にサーバーにデータを貯める方法"/>
          <p:cNvSpPr txBox="1"/>
          <p:nvPr/>
        </p:nvSpPr>
        <p:spPr>
          <a:xfrm>
            <a:off x="1899391" y="11985260"/>
            <a:ext cx="12163426" cy="793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u="sng"/>
            </a:lvl1pPr>
          </a:lstStyle>
          <a:p>
            <a:pPr>
              <a:defRPr u="none"/>
            </a:pPr>
            <a:r>
              <a:rPr u="sng"/>
              <a:t>掲示板的にサーバーにデータを貯める方法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&lt;script type=module&gt;…"/>
          <p:cNvSpPr txBox="1"/>
          <p:nvPr/>
        </p:nvSpPr>
        <p:spPr>
          <a:xfrm>
            <a:off x="2044124" y="2962368"/>
            <a:ext cx="20822620" cy="84486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</a:p>
          <a:p>
            <a:pPr algn="l"/>
            <a:r>
              <a:t>&lt;script type=module&gt;</a:t>
            </a:r>
          </a:p>
          <a:p>
            <a:pPr algn="l"/>
            <a:r>
              <a:t>import { fetchJSON } from "</a:t>
            </a:r>
            <a:r>
              <a:rPr u="sng">
                <a:hlinkClick r:id="rId2" invalidUrl="" action="" tgtFrame="" tooltip="" history="1" highlightClick="0" endSnd="0"/>
              </a:rPr>
              <a:t>https://js.sabae.cc/fetchJSON.js</a:t>
            </a:r>
            <a:r>
              <a:t>";</a:t>
            </a:r>
          </a:p>
          <a:p>
            <a:pPr algn="l"/>
            <a:r>
              <a:t>window.onload = async () =&gt;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rPr>
                <a:solidFill>
                  <a:srgbClr val="000000"/>
                </a:solidFill>
              </a:rPr>
              <a:t>  const data = await fetchJSON("api/test", { name: "</a:t>
            </a:r>
            <a:r>
              <a:t>ab</a:t>
            </a:r>
            <a:r>
              <a:rPr>
                <a:solidFill>
                  <a:srgbClr val="000000"/>
                </a:solidFill>
              </a:rPr>
              <a:t>", age: </a:t>
            </a:r>
            <a:r>
              <a:t>3</a:t>
            </a:r>
            <a:r>
              <a:rPr>
                <a:solidFill>
                  <a:srgbClr val="000000"/>
                </a:solidFill>
              </a:rPr>
              <a:t> } );</a:t>
            </a:r>
            <a:endParaRPr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rPr>
                <a:solidFill>
                  <a:srgbClr val="000000"/>
                </a:solidFill>
              </a:rPr>
              <a:t> </a:t>
            </a:r>
            <a:r>
              <a:t> console.log(data);</a:t>
            </a:r>
          </a:p>
          <a:p>
            <a:pPr algn="l"/>
            <a:r>
              <a:t>};</a:t>
            </a:r>
          </a:p>
          <a:p>
            <a:pPr algn="l"/>
            <a:r>
              <a:t>&lt;/script&gt;</a:t>
            </a:r>
          </a:p>
        </p:txBody>
      </p:sp>
      <p:sp>
        <p:nvSpPr>
          <p:cNvPr id="382" name="testserver に static/index.html を編集"/>
          <p:cNvSpPr txBox="1"/>
          <p:nvPr/>
        </p:nvSpPr>
        <p:spPr>
          <a:xfrm>
            <a:off x="1718367" y="1048225"/>
            <a:ext cx="1174369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testserver に static/index.html を編集</a:t>
            </a:r>
          </a:p>
        </p:txBody>
      </p:sp>
      <p:sp>
        <p:nvSpPr>
          <p:cNvPr id="383" name="サーバーでもフロントでも、デバッグに便利な console.log"/>
          <p:cNvSpPr txBox="1"/>
          <p:nvPr/>
        </p:nvSpPr>
        <p:spPr>
          <a:xfrm>
            <a:off x="1718367" y="12060140"/>
            <a:ext cx="17717278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marL="617361" indent="-617361" algn="l">
              <a:buSzPct val="75000"/>
              <a:buChar char="※"/>
            </a:lvl1pPr>
          </a:lstStyle>
          <a:p>
            <a:pPr/>
            <a:r>
              <a:t>サーバーでもフロントでも、デバッグに便利な console.log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&lt;input id=inp&gt;…"/>
          <p:cNvSpPr txBox="1"/>
          <p:nvPr/>
        </p:nvSpPr>
        <p:spPr>
          <a:xfrm>
            <a:off x="2044124" y="2486118"/>
            <a:ext cx="20822620" cy="9401175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/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&lt;input id=inp&gt;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t>&lt;button id=btn&gt;send&lt;/button&gt;</a:t>
            </a:r>
          </a:p>
          <a:p>
            <a:pPr algn="l"/>
            <a:r>
              <a:t>&lt;script type=module&gt;</a:t>
            </a:r>
          </a:p>
          <a:p>
            <a:pPr algn="l"/>
            <a:r>
              <a:t>import { fetchJSON } from "</a:t>
            </a:r>
            <a:r>
              <a:rPr u="sng">
                <a:hlinkClick r:id="rId2" invalidUrl="" action="" tgtFrame="" tooltip="" history="1" highlightClick="0" endSnd="0"/>
              </a:rPr>
              <a:t>https://js.sabae.cc/fetchJSON.js</a:t>
            </a:r>
            <a:r>
              <a:t>";</a:t>
            </a:r>
          </a:p>
          <a:p>
            <a:pPr algn="l"/>
            <a:r>
              <a:rPr>
                <a:solidFill>
                  <a:schemeClr val="accent5"/>
                </a:solidFill>
              </a:rPr>
              <a:t>btn.onclick</a:t>
            </a:r>
            <a:r>
              <a:t> = async () =&gt; {</a:t>
            </a: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rPr>
                <a:solidFill>
                  <a:srgbClr val="000000"/>
                </a:solidFill>
              </a:rPr>
              <a:t>  const data = await fetchJSON("api/test", </a:t>
            </a:r>
            <a:r>
              <a:t>{ mes: inp.value }</a:t>
            </a:r>
            <a:r>
              <a:rPr>
                <a:solidFill>
                  <a:srgbClr val="000000"/>
                </a:solidFill>
              </a:rPr>
              <a:t> );</a:t>
            </a:r>
            <a:endParaRPr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5"/>
                </a:solidFill>
              </a:defRPr>
            </a:pPr>
            <a:r>
              <a:rPr>
                <a:solidFill>
                  <a:srgbClr val="000000"/>
                </a:solidFill>
              </a:rPr>
              <a:t> </a:t>
            </a:r>
            <a:r>
              <a:t> </a:t>
            </a:r>
            <a:r>
              <a:rPr>
                <a:solidFill>
                  <a:srgbClr val="000000"/>
                </a:solidFill>
              </a:rPr>
              <a:t>console.log(data);</a:t>
            </a:r>
          </a:p>
          <a:p>
            <a:pPr algn="l"/>
            <a:r>
              <a:t>};</a:t>
            </a:r>
          </a:p>
          <a:p>
            <a:pPr algn="l"/>
            <a:r>
              <a:t>&lt;/script&gt;</a:t>
            </a:r>
          </a:p>
        </p:txBody>
      </p:sp>
      <p:sp>
        <p:nvSpPr>
          <p:cNvPr id="386" name="testserver に static/index.html を編集"/>
          <p:cNvSpPr txBox="1"/>
          <p:nvPr/>
        </p:nvSpPr>
        <p:spPr>
          <a:xfrm>
            <a:off x="1718367" y="1048225"/>
            <a:ext cx="1174369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/>
          </a:lstStyle>
          <a:p>
            <a:pPr/>
            <a:r>
              <a:t>testserver に static/index.html を編集</a:t>
            </a:r>
          </a:p>
        </p:txBody>
      </p:sp>
      <p:sp>
        <p:nvSpPr>
          <p:cNvPr id="387" name="サーバーでもフロントでも、デバッグに便利な console.log"/>
          <p:cNvSpPr txBox="1"/>
          <p:nvPr/>
        </p:nvSpPr>
        <p:spPr>
          <a:xfrm>
            <a:off x="1718367" y="12060140"/>
            <a:ext cx="17717278" cy="7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marL="617361" indent="-617361" algn="l">
              <a:buSzPct val="75000"/>
              <a:buChar char="※"/>
            </a:lvl1pPr>
          </a:lstStyle>
          <a:p>
            <a:pPr/>
            <a:r>
              <a:t>サーバーでもフロントでも、デバッグに便利な console.log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掲示板を作ってみよう！"/>
          <p:cNvSpPr txBox="1"/>
          <p:nvPr/>
        </p:nvSpPr>
        <p:spPr>
          <a:xfrm>
            <a:off x="3105258" y="1141619"/>
            <a:ext cx="18267046" cy="1793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3000"/>
            </a:lvl1pPr>
          </a:lstStyle>
          <a:p>
            <a:pPr/>
            <a:r>
              <a:t>掲示板を作ってみよう！</a:t>
            </a:r>
          </a:p>
        </p:txBody>
      </p:sp>
      <p:sp>
        <p:nvSpPr>
          <p:cNvPr id="390" name="https://fukuno.jig.jp/3169"/>
          <p:cNvSpPr txBox="1"/>
          <p:nvPr/>
        </p:nvSpPr>
        <p:spPr>
          <a:xfrm>
            <a:off x="7206170" y="3710666"/>
            <a:ext cx="997166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6000"/>
            </a:lvl1pPr>
          </a:lstStyle>
          <a:p>
            <a:pPr/>
            <a:r>
              <a:t>https://fukuno.jig.jp/3169</a:t>
            </a:r>
          </a:p>
        </p:txBody>
      </p:sp>
      <p:pic>
        <p:nvPicPr>
          <p:cNvPr id="391" name="イメージ" descr="イメージ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10601" y="5390715"/>
            <a:ext cx="11762798" cy="77659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どう作る？…"/>
          <p:cNvSpPr txBox="1"/>
          <p:nvPr/>
        </p:nvSpPr>
        <p:spPr>
          <a:xfrm>
            <a:off x="1253483" y="4341812"/>
            <a:ext cx="21304886" cy="5032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7000"/>
            </a:pPr>
            <a:r>
              <a:t>どう作る？</a:t>
            </a:r>
          </a:p>
          <a:p>
            <a:pPr algn="l">
              <a:defRPr sz="7000"/>
            </a:pPr>
          </a:p>
          <a:p>
            <a:pPr algn="l">
              <a:defRPr sz="7000"/>
            </a:pPr>
            <a:r>
              <a:t>フロントエンド：HTML+CSS+JavaScript で作る</a:t>
            </a:r>
          </a:p>
          <a:p>
            <a:pPr algn="l">
              <a:defRPr sz="7000"/>
            </a:pPr>
            <a:r>
              <a:t>サーバーサイド：サーバー上で動く何かの言語で作る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フロントエンド：HTML+CSS+JavaScript…"/>
          <p:cNvSpPr txBox="1"/>
          <p:nvPr/>
        </p:nvSpPr>
        <p:spPr>
          <a:xfrm>
            <a:off x="1253483" y="5675312"/>
            <a:ext cx="17523080" cy="2365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7000"/>
            </a:pPr>
            <a:r>
              <a:t>フロントエンド：HTML+CSS+JavaScript</a:t>
            </a:r>
          </a:p>
          <a:p>
            <a:pPr algn="l">
              <a:defRPr sz="7000"/>
            </a:pPr>
            <a:r>
              <a:t>サーバーサイド：JavaScript (Deno)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VSCodeを使います"/>
          <p:cNvSpPr txBox="1"/>
          <p:nvPr/>
        </p:nvSpPr>
        <p:spPr>
          <a:xfrm>
            <a:off x="7160333" y="944563"/>
            <a:ext cx="9300592" cy="1158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8000"/>
            </a:lvl1pPr>
          </a:lstStyle>
          <a:p>
            <a:pPr/>
            <a:r>
              <a:t>VSCodeを使います</a:t>
            </a:r>
          </a:p>
        </p:txBody>
      </p:sp>
      <p:pic>
        <p:nvPicPr>
          <p:cNvPr id="292" name="イメージ" descr="イメージ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3907" y="3275717"/>
            <a:ext cx="13333444" cy="8523501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https://azure.microsoft.com/ja-jp/products/visual-studio-code/"/>
          <p:cNvSpPr txBox="1"/>
          <p:nvPr/>
        </p:nvSpPr>
        <p:spPr>
          <a:xfrm>
            <a:off x="2176145" y="12388452"/>
            <a:ext cx="2003171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https://azure.microsoft.com/ja-jp/products/visual-studio-code/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Denoをインストール…"/>
          <p:cNvSpPr txBox="1"/>
          <p:nvPr/>
        </p:nvSpPr>
        <p:spPr>
          <a:xfrm>
            <a:off x="3118005" y="3237010"/>
            <a:ext cx="19305341" cy="6746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2293055" indent="-2293055" algn="l">
              <a:buSzPct val="100000"/>
              <a:buAutoNum type="arabicPeriod" startAt="1"/>
              <a:defRPr sz="13000"/>
            </a:pPr>
            <a:r>
              <a:t>Denoをインストール</a:t>
            </a:r>
          </a:p>
          <a:p>
            <a:pPr marL="2293055" indent="-2293055" algn="l">
              <a:buSzPct val="100000"/>
              <a:buAutoNum type="arabicPeriod" startAt="1"/>
              <a:defRPr sz="13000"/>
            </a:pPr>
            <a:r>
              <a:t>サーバーを書く(API)</a:t>
            </a:r>
          </a:p>
          <a:p>
            <a:pPr marL="2293055" indent="-2293055" algn="l">
              <a:buSzPct val="100000"/>
              <a:buAutoNum type="arabicPeriod" startAt="1"/>
              <a:defRPr sz="13000"/>
            </a:pPr>
            <a:r>
              <a:t>フロントを書く(DOM)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Denoをインストール…"/>
          <p:cNvSpPr txBox="1"/>
          <p:nvPr/>
        </p:nvSpPr>
        <p:spPr>
          <a:xfrm>
            <a:off x="3118005" y="3237010"/>
            <a:ext cx="19305341" cy="6746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2293055" indent="-2293055" algn="l">
              <a:buSzPct val="100000"/>
              <a:buAutoNum type="arabicPeriod" startAt="1"/>
              <a:defRPr sz="13000">
                <a:solidFill>
                  <a:schemeClr val="accent5"/>
                </a:solidFill>
              </a:defRPr>
            </a:pPr>
            <a:r>
              <a:t>Denoをインストール</a:t>
            </a:r>
          </a:p>
          <a:p>
            <a:pPr marL="2293055" indent="-2293055" algn="l">
              <a:buSzPct val="100000"/>
              <a:buAutoNum type="arabicPeriod" startAt="1"/>
              <a:defRPr sz="13000"/>
            </a:pPr>
            <a:r>
              <a:t>サーバーを書く(API)</a:t>
            </a:r>
          </a:p>
          <a:p>
            <a:pPr marL="2293055" indent="-2293055" algn="l">
              <a:buSzPct val="100000"/>
              <a:buAutoNum type="arabicPeriod" startAt="1"/>
              <a:defRPr sz="13000"/>
            </a:pPr>
            <a:r>
              <a:t>フロントを書く(DOM)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イメージ" descr="イメージ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3433" y="901700"/>
            <a:ext cx="13335001" cy="11912600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https://deno.land/"/>
          <p:cNvSpPr txBox="1"/>
          <p:nvPr/>
        </p:nvSpPr>
        <p:spPr>
          <a:xfrm>
            <a:off x="14223138" y="1817190"/>
            <a:ext cx="9335136" cy="1158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000"/>
            </a:lvl1pPr>
          </a:lstStyle>
          <a:p>
            <a:pPr/>
            <a:r>
              <a:t>https://deno.land/</a:t>
            </a:r>
          </a:p>
        </p:txBody>
      </p:sp>
      <p:pic>
        <p:nvPicPr>
          <p:cNvPr id="301" name="イメージ" descr="イメージ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888313" y="4502150"/>
            <a:ext cx="10055584" cy="5767173"/>
          </a:xfrm>
          <a:prstGeom prst="rect">
            <a:avLst/>
          </a:prstGeom>
          <a:ln w="12700">
            <a:miter lim="400000"/>
          </a:ln>
        </p:spPr>
      </p:pic>
      <p:sp>
        <p:nvSpPr>
          <p:cNvPr id="302" name="インストール用の…"/>
          <p:cNvSpPr txBox="1"/>
          <p:nvPr/>
        </p:nvSpPr>
        <p:spPr>
          <a:xfrm>
            <a:off x="15422018" y="10683243"/>
            <a:ext cx="6937376" cy="204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6000"/>
            </a:pPr>
            <a:r>
              <a:t>インストール用の</a:t>
            </a:r>
          </a:p>
          <a:p>
            <a:pPr>
              <a:defRPr sz="6000"/>
            </a:pPr>
            <a:r>
              <a:t>スクリプトをコピー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イメージ" descr="イメージ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14287" y="613124"/>
            <a:ext cx="16618669" cy="1316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05" name="テキスト"/>
          <p:cNvSpPr txBox="1"/>
          <p:nvPr/>
        </p:nvSpPr>
        <p:spPr>
          <a:xfrm>
            <a:off x="10863262" y="6457542"/>
            <a:ext cx="2657476" cy="777875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/>
          <a:p>
            <a:pPr/>
          </a:p>
        </p:txBody>
      </p:sp>
      <p:sp>
        <p:nvSpPr>
          <p:cNvPr id="306" name="VSCode を開く…"/>
          <p:cNvSpPr txBox="1"/>
          <p:nvPr/>
        </p:nvSpPr>
        <p:spPr>
          <a:xfrm>
            <a:off x="15942795" y="3010202"/>
            <a:ext cx="7852538" cy="7762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6000"/>
            </a:pPr>
            <a:r>
              <a:t>VSCode を開く</a:t>
            </a:r>
          </a:p>
          <a:p>
            <a:pPr algn="l">
              <a:defRPr sz="6000"/>
            </a:pPr>
            <a:r>
              <a:t>メニュー「Terminal」</a:t>
            </a:r>
          </a:p>
          <a:p>
            <a:pPr algn="l">
              <a:defRPr sz="6000"/>
            </a:pPr>
            <a:r>
              <a:t>「New Terminal」</a:t>
            </a:r>
          </a:p>
          <a:p>
            <a:pPr algn="l">
              <a:defRPr sz="6000"/>
            </a:pPr>
            <a:r>
              <a:t>スクリプトを貼り付け</a:t>
            </a:r>
          </a:p>
          <a:p>
            <a:pPr algn="l">
              <a:defRPr sz="6000"/>
            </a:pPr>
            <a:r>
              <a:t>エンター</a:t>
            </a:r>
          </a:p>
          <a:p>
            <a:pPr algn="l">
              <a:defRPr sz="6000"/>
            </a:pPr>
            <a:r>
              <a:t>↓</a:t>
            </a:r>
          </a:p>
          <a:p>
            <a:pPr algn="l">
              <a:defRPr sz="6000"/>
            </a:pPr>
            <a:r>
              <a:t>Denoインストール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6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ヒラギノ角ゴ ProN W3"/>
        <a:ea typeface="ヒラギノ角ゴ ProN W3"/>
        <a:cs typeface="ヒラギノ角ゴ ProN W3"/>
      </a:majorFont>
      <a:minorFont>
        <a:latin typeface="ヒラギノ角ゴ ProN W3"/>
        <a:ea typeface="ヒラギノ角ゴ ProN W3"/>
        <a:cs typeface="ヒラギノ角ゴ ProN W3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ヒラギノ角ゴ ProN W3"/>
        <a:ea typeface="ヒラギノ角ゴ ProN W3"/>
        <a:cs typeface="ヒラギノ角ゴ ProN W3"/>
      </a:majorFont>
      <a:minorFont>
        <a:latin typeface="ヒラギノ角ゴ ProN W3"/>
        <a:ea typeface="ヒラギノ角ゴ ProN W3"/>
        <a:cs typeface="ヒラギノ角ゴ ProN W3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